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47" r:id="rId5"/>
    <p:sldId id="504" r:id="rId6"/>
    <p:sldId id="548" r:id="rId7"/>
    <p:sldId id="1747" r:id="rId8"/>
    <p:sldId id="1768" r:id="rId9"/>
    <p:sldId id="1736" r:id="rId10"/>
    <p:sldId id="582" r:id="rId11"/>
    <p:sldId id="1765" r:id="rId12"/>
    <p:sldId id="1748" r:id="rId13"/>
    <p:sldId id="1749" r:id="rId14"/>
    <p:sldId id="1764" r:id="rId15"/>
    <p:sldId id="1767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A791A7-8329-6A5A-C91A-08F5C8F43B03}" name="Bude, Friederike" initials="BF" userId="S::bude-f@bistum-muenster.de::96f87327-3e5c-4c5e-815f-46e7dde6f7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8B8CB-A441-4A32-A78A-3D3330FECBD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D65D8B0A-4278-45D5-A69E-BD8A38690210}">
      <dgm:prSet phldrT="[Text]"/>
      <dgm:spPr>
        <a:solidFill>
          <a:srgbClr val="FED966"/>
        </a:solidFill>
      </dgm:spPr>
      <dgm:t>
        <a:bodyPr/>
        <a:lstStyle/>
        <a:p>
          <a:r>
            <a:rPr lang="de-DE" b="1">
              <a:solidFill>
                <a:schemeClr val="tx1"/>
              </a:solidFill>
            </a:rPr>
            <a:t>Organisation im Pastoralen Raum</a:t>
          </a:r>
        </a:p>
      </dgm:t>
    </dgm:pt>
    <dgm:pt modelId="{214C1157-EF5E-452B-A6F5-805AA0B04B5B}" type="parTrans" cxnId="{0C0F7411-3881-46B1-8BC9-D0B2B339497B}">
      <dgm:prSet/>
      <dgm:spPr/>
      <dgm:t>
        <a:bodyPr/>
        <a:lstStyle/>
        <a:p>
          <a:endParaRPr lang="de-DE"/>
        </a:p>
      </dgm:t>
    </dgm:pt>
    <dgm:pt modelId="{65A84296-DE8B-4D2F-9673-6D0D77CAB83B}" type="sibTrans" cxnId="{0C0F7411-3881-46B1-8BC9-D0B2B339497B}">
      <dgm:prSet/>
      <dgm:spPr/>
      <dgm:t>
        <a:bodyPr/>
        <a:lstStyle/>
        <a:p>
          <a:endParaRPr lang="de-DE"/>
        </a:p>
      </dgm:t>
    </dgm:pt>
    <dgm:pt modelId="{6BD5A2F3-BE15-4648-B98A-BB3172B29507}">
      <dgm:prSet phldrT="[Text]" custT="1"/>
      <dgm:spPr>
        <a:solidFill>
          <a:srgbClr val="FED966"/>
        </a:solidFill>
      </dgm:spPr>
      <dgm:t>
        <a:bodyPr/>
        <a:lstStyle/>
        <a:p>
          <a:r>
            <a:rPr lang="de-DE" sz="1200">
              <a:solidFill>
                <a:schemeClr val="tx1"/>
              </a:solidFill>
            </a:rPr>
            <a:t>Rechtsfigur</a:t>
          </a:r>
        </a:p>
      </dgm:t>
    </dgm:pt>
    <dgm:pt modelId="{3AFE0B37-F5C7-4251-B52F-B14622B1BD3F}" type="parTrans" cxnId="{D8DA678B-A8F4-4A14-94CE-E05113A82127}">
      <dgm:prSet/>
      <dgm:spPr/>
      <dgm:t>
        <a:bodyPr/>
        <a:lstStyle/>
        <a:p>
          <a:endParaRPr lang="de-DE"/>
        </a:p>
      </dgm:t>
    </dgm:pt>
    <dgm:pt modelId="{62F36367-45A8-4C4F-944F-BFB44F65082B}" type="sibTrans" cxnId="{D8DA678B-A8F4-4A14-94CE-E05113A82127}">
      <dgm:prSet/>
      <dgm:spPr/>
      <dgm:t>
        <a:bodyPr/>
        <a:lstStyle/>
        <a:p>
          <a:endParaRPr lang="de-DE"/>
        </a:p>
      </dgm:t>
    </dgm:pt>
    <dgm:pt modelId="{E631876B-D33B-4EEC-9488-789746D62E24}">
      <dgm:prSet phldrT="[Text]" custT="1"/>
      <dgm:spPr>
        <a:solidFill>
          <a:srgbClr val="FED966"/>
        </a:solidFill>
      </dgm:spPr>
      <dgm:t>
        <a:bodyPr/>
        <a:lstStyle/>
        <a:p>
          <a:r>
            <a:rPr lang="de-DE" sz="1200">
              <a:solidFill>
                <a:schemeClr val="tx1"/>
              </a:solidFill>
            </a:rPr>
            <a:t>Gremienstruktur</a:t>
          </a:r>
        </a:p>
      </dgm:t>
    </dgm:pt>
    <dgm:pt modelId="{3C2EB8D1-ACB2-4F2C-85AA-0B1E105EDCA4}" type="parTrans" cxnId="{43173D6A-4F3E-43E1-887C-35FFD86D24B7}">
      <dgm:prSet/>
      <dgm:spPr/>
      <dgm:t>
        <a:bodyPr/>
        <a:lstStyle/>
        <a:p>
          <a:endParaRPr lang="de-DE"/>
        </a:p>
      </dgm:t>
    </dgm:pt>
    <dgm:pt modelId="{27603866-F5B0-4811-BF87-48D3540EA4D7}" type="sibTrans" cxnId="{43173D6A-4F3E-43E1-887C-35FFD86D24B7}">
      <dgm:prSet/>
      <dgm:spPr/>
      <dgm:t>
        <a:bodyPr/>
        <a:lstStyle/>
        <a:p>
          <a:endParaRPr lang="de-DE"/>
        </a:p>
      </dgm:t>
    </dgm:pt>
    <dgm:pt modelId="{8823466D-DC36-490E-9A9D-FB10D9CDBDD6}">
      <dgm:prSet phldrT="[Text]"/>
      <dgm:spPr>
        <a:solidFill>
          <a:srgbClr val="B4C7E7"/>
        </a:solidFill>
      </dgm:spPr>
      <dgm:t>
        <a:bodyPr/>
        <a:lstStyle/>
        <a:p>
          <a:r>
            <a:rPr lang="de-DE" b="1">
              <a:solidFill>
                <a:sysClr val="windowText" lastClr="000000"/>
              </a:solidFill>
            </a:rPr>
            <a:t>Pastorales Personal </a:t>
          </a:r>
        </a:p>
      </dgm:t>
    </dgm:pt>
    <dgm:pt modelId="{DB50C53C-AFF5-474B-9089-9F95F9C2E0CD}" type="parTrans" cxnId="{13192F2B-402E-4FC0-9004-AE5E15955079}">
      <dgm:prSet/>
      <dgm:spPr/>
      <dgm:t>
        <a:bodyPr/>
        <a:lstStyle/>
        <a:p>
          <a:endParaRPr lang="de-DE"/>
        </a:p>
      </dgm:t>
    </dgm:pt>
    <dgm:pt modelId="{2E9A64A3-3399-4E02-80F0-286D3B082FAC}" type="sibTrans" cxnId="{13192F2B-402E-4FC0-9004-AE5E15955079}">
      <dgm:prSet/>
      <dgm:spPr/>
      <dgm:t>
        <a:bodyPr/>
        <a:lstStyle/>
        <a:p>
          <a:endParaRPr lang="de-DE"/>
        </a:p>
      </dgm:t>
    </dgm:pt>
    <dgm:pt modelId="{AAAAD731-C696-4B56-AD89-1DA066D214A4}">
      <dgm:prSet phldrT="[Text]" custT="1"/>
      <dgm:spPr>
        <a:solidFill>
          <a:srgbClr val="B4C7E7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Leitungsformen</a:t>
          </a:r>
        </a:p>
      </dgm:t>
    </dgm:pt>
    <dgm:pt modelId="{04D1CD04-A1F4-4B4A-A5D1-14F7DC7C265A}" type="parTrans" cxnId="{AC3D1DDB-964E-4959-A119-71A5AA12B5C6}">
      <dgm:prSet/>
      <dgm:spPr/>
      <dgm:t>
        <a:bodyPr/>
        <a:lstStyle/>
        <a:p>
          <a:endParaRPr lang="de-DE"/>
        </a:p>
      </dgm:t>
    </dgm:pt>
    <dgm:pt modelId="{F80FA6ED-3693-45A1-91AF-04481D2EB41D}" type="sibTrans" cxnId="{AC3D1DDB-964E-4959-A119-71A5AA12B5C6}">
      <dgm:prSet/>
      <dgm:spPr/>
      <dgm:t>
        <a:bodyPr/>
        <a:lstStyle/>
        <a:p>
          <a:endParaRPr lang="de-DE"/>
        </a:p>
      </dgm:t>
    </dgm:pt>
    <dgm:pt modelId="{31D43A3E-562E-4EFB-9E6F-214AFCEDC0B1}">
      <dgm:prSet phldrT="[Text]" custT="1"/>
      <dgm:spPr>
        <a:solidFill>
          <a:srgbClr val="B4C7E7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Rollen-/Aufgabenklärung</a:t>
          </a:r>
        </a:p>
      </dgm:t>
    </dgm:pt>
    <dgm:pt modelId="{16944099-004D-44E1-A363-332B06A2DF1D}" type="parTrans" cxnId="{E8FB9BAD-5695-49E5-A564-1F1248C66537}">
      <dgm:prSet/>
      <dgm:spPr/>
      <dgm:t>
        <a:bodyPr/>
        <a:lstStyle/>
        <a:p>
          <a:endParaRPr lang="de-DE"/>
        </a:p>
      </dgm:t>
    </dgm:pt>
    <dgm:pt modelId="{21850076-BEAF-49B5-B42E-CC57E35BB2EB}" type="sibTrans" cxnId="{E8FB9BAD-5695-49E5-A564-1F1248C66537}">
      <dgm:prSet/>
      <dgm:spPr/>
      <dgm:t>
        <a:bodyPr/>
        <a:lstStyle/>
        <a:p>
          <a:endParaRPr lang="de-DE"/>
        </a:p>
      </dgm:t>
    </dgm:pt>
    <dgm:pt modelId="{30AD4AAD-94C1-44A4-B16D-0FB136AB98DF}">
      <dgm:prSet phldrT="[Text]"/>
      <dgm:spPr>
        <a:solidFill>
          <a:srgbClr val="A8D18D"/>
        </a:solidFill>
      </dgm:spPr>
      <dgm:t>
        <a:bodyPr/>
        <a:lstStyle/>
        <a:p>
          <a:r>
            <a:rPr lang="de-DE" b="1">
              <a:solidFill>
                <a:sysClr val="windowText" lastClr="000000"/>
              </a:solidFill>
            </a:rPr>
            <a:t>Pastoral im Pastoralen Raum</a:t>
          </a:r>
        </a:p>
      </dgm:t>
    </dgm:pt>
    <dgm:pt modelId="{9F582A9B-0652-45E1-8E93-113E2A884CFE}" type="parTrans" cxnId="{F572E1C9-204B-47F1-B22D-4898B1728639}">
      <dgm:prSet/>
      <dgm:spPr/>
      <dgm:t>
        <a:bodyPr/>
        <a:lstStyle/>
        <a:p>
          <a:endParaRPr lang="de-DE"/>
        </a:p>
      </dgm:t>
    </dgm:pt>
    <dgm:pt modelId="{590FD3E0-8844-48F6-9A7D-36071EEFA296}" type="sibTrans" cxnId="{F572E1C9-204B-47F1-B22D-4898B1728639}">
      <dgm:prSet/>
      <dgm:spPr/>
      <dgm:t>
        <a:bodyPr/>
        <a:lstStyle/>
        <a:p>
          <a:endParaRPr lang="de-DE"/>
        </a:p>
      </dgm:t>
    </dgm:pt>
    <dgm:pt modelId="{325DC6AD-0484-423A-BCC4-D41B76AA465C}">
      <dgm:prSet phldrT="[Text]" custT="1"/>
      <dgm:spPr>
        <a:solidFill>
          <a:srgbClr val="FED966"/>
        </a:solidFill>
      </dgm:spPr>
      <dgm:t>
        <a:bodyPr/>
        <a:lstStyle/>
        <a:p>
          <a:r>
            <a:rPr lang="de-DE" sz="1200">
              <a:solidFill>
                <a:schemeClr val="tx1"/>
              </a:solidFill>
            </a:rPr>
            <a:t>Mittlere Ebene</a:t>
          </a:r>
        </a:p>
      </dgm:t>
    </dgm:pt>
    <dgm:pt modelId="{5C3A9A3B-F413-40DC-BFD6-01C8DDD2B8A6}" type="parTrans" cxnId="{0AD74253-9CC5-471F-AA42-B5D6B8BCB2A1}">
      <dgm:prSet/>
      <dgm:spPr/>
      <dgm:t>
        <a:bodyPr/>
        <a:lstStyle/>
        <a:p>
          <a:endParaRPr lang="de-DE"/>
        </a:p>
      </dgm:t>
    </dgm:pt>
    <dgm:pt modelId="{19207AD6-AF6B-4A4E-8520-210ADAD0BA5C}" type="sibTrans" cxnId="{0AD74253-9CC5-471F-AA42-B5D6B8BCB2A1}">
      <dgm:prSet/>
      <dgm:spPr/>
      <dgm:t>
        <a:bodyPr/>
        <a:lstStyle/>
        <a:p>
          <a:endParaRPr lang="de-DE"/>
        </a:p>
      </dgm:t>
    </dgm:pt>
    <dgm:pt modelId="{B8210713-367E-44E5-B997-6D9DB67D5815}">
      <dgm:prSet phldrT="[Text]" custT="1"/>
      <dgm:spPr>
        <a:solidFill>
          <a:srgbClr val="FED966"/>
        </a:solidFill>
      </dgm:spPr>
      <dgm:t>
        <a:bodyPr/>
        <a:lstStyle/>
        <a:p>
          <a:r>
            <a:rPr lang="de-DE" sz="1200">
              <a:solidFill>
                <a:schemeClr val="tx1"/>
              </a:solidFill>
            </a:rPr>
            <a:t>Tageseinrichtungen für Kinder</a:t>
          </a:r>
        </a:p>
      </dgm:t>
    </dgm:pt>
    <dgm:pt modelId="{E6233AF4-E156-443B-BFDB-5BDBBF2005EF}" type="parTrans" cxnId="{76E1D238-EADD-4DC1-90A3-F4A88F49A609}">
      <dgm:prSet/>
      <dgm:spPr/>
      <dgm:t>
        <a:bodyPr/>
        <a:lstStyle/>
        <a:p>
          <a:endParaRPr lang="de-DE"/>
        </a:p>
      </dgm:t>
    </dgm:pt>
    <dgm:pt modelId="{54FE2BD1-CF77-4F9A-AE79-92B5924E6454}" type="sibTrans" cxnId="{76E1D238-EADD-4DC1-90A3-F4A88F49A609}">
      <dgm:prSet/>
      <dgm:spPr/>
      <dgm:t>
        <a:bodyPr/>
        <a:lstStyle/>
        <a:p>
          <a:endParaRPr lang="de-DE"/>
        </a:p>
      </dgm:t>
    </dgm:pt>
    <dgm:pt modelId="{9ADE4317-DC2A-47C1-86D8-99B99B79F9FF}">
      <dgm:prSet phldrT="[Text]" custT="1"/>
      <dgm:spPr>
        <a:solidFill>
          <a:srgbClr val="FED966"/>
        </a:solidFill>
      </dgm:spPr>
      <dgm:t>
        <a:bodyPr/>
        <a:lstStyle/>
        <a:p>
          <a:r>
            <a:rPr lang="de-DE" sz="1200">
              <a:solidFill>
                <a:schemeClr val="tx1"/>
              </a:solidFill>
            </a:rPr>
            <a:t>Digitale Angebote</a:t>
          </a:r>
        </a:p>
      </dgm:t>
    </dgm:pt>
    <dgm:pt modelId="{5222AFCA-3B24-4755-8953-A896FB77B276}" type="parTrans" cxnId="{256B3A70-7324-4220-B322-09584CCAF023}">
      <dgm:prSet/>
      <dgm:spPr/>
      <dgm:t>
        <a:bodyPr/>
        <a:lstStyle/>
        <a:p>
          <a:endParaRPr lang="de-DE"/>
        </a:p>
      </dgm:t>
    </dgm:pt>
    <dgm:pt modelId="{A8E89AB2-F797-4999-9CF2-4DD3EDDB966E}" type="sibTrans" cxnId="{256B3A70-7324-4220-B322-09584CCAF023}">
      <dgm:prSet/>
      <dgm:spPr/>
      <dgm:t>
        <a:bodyPr/>
        <a:lstStyle/>
        <a:p>
          <a:endParaRPr lang="de-DE"/>
        </a:p>
      </dgm:t>
    </dgm:pt>
    <dgm:pt modelId="{8DEBA9DE-040B-439A-8103-F0D9EA549180}">
      <dgm:prSet phldrT="[Text]" custT="1"/>
      <dgm:spPr>
        <a:solidFill>
          <a:srgbClr val="B4C7E7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Untergruppe c. 517,2</a:t>
          </a:r>
        </a:p>
      </dgm:t>
    </dgm:pt>
    <dgm:pt modelId="{51806FA2-E1AA-4EB4-ABFA-5F9B263575E8}" type="parTrans" cxnId="{4D7B33F6-E8F1-4AFB-9824-6B85013CBC95}">
      <dgm:prSet/>
      <dgm:spPr/>
      <dgm:t>
        <a:bodyPr/>
        <a:lstStyle/>
        <a:p>
          <a:endParaRPr lang="de-DE"/>
        </a:p>
      </dgm:t>
    </dgm:pt>
    <dgm:pt modelId="{F187D196-5BAE-4049-BDB0-6A61C7BBF263}" type="sibTrans" cxnId="{4D7B33F6-E8F1-4AFB-9824-6B85013CBC95}">
      <dgm:prSet/>
      <dgm:spPr/>
      <dgm:t>
        <a:bodyPr/>
        <a:lstStyle/>
        <a:p>
          <a:endParaRPr lang="de-DE"/>
        </a:p>
      </dgm:t>
    </dgm:pt>
    <dgm:pt modelId="{C0A377F1-5605-4938-AAC8-C5EC1527C4B1}">
      <dgm:prSet phldrT="[Text]" custT="1"/>
      <dgm:spPr>
        <a:solidFill>
          <a:srgbClr val="B4C7E7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Untergruppe Freiwilligenkoordination</a:t>
          </a:r>
        </a:p>
      </dgm:t>
    </dgm:pt>
    <dgm:pt modelId="{36EA424B-19AC-4A51-BCEC-F0C75B1D6813}" type="parTrans" cxnId="{F8201D9C-6117-4078-BF88-92478DA335A1}">
      <dgm:prSet/>
      <dgm:spPr/>
      <dgm:t>
        <a:bodyPr/>
        <a:lstStyle/>
        <a:p>
          <a:endParaRPr lang="de-DE"/>
        </a:p>
      </dgm:t>
    </dgm:pt>
    <dgm:pt modelId="{734D9E6D-EB23-42BC-BDF4-B11E7F12BFD0}" type="sibTrans" cxnId="{F8201D9C-6117-4078-BF88-92478DA335A1}">
      <dgm:prSet/>
      <dgm:spPr/>
      <dgm:t>
        <a:bodyPr/>
        <a:lstStyle/>
        <a:p>
          <a:endParaRPr lang="de-DE"/>
        </a:p>
      </dgm:t>
    </dgm:pt>
    <dgm:pt modelId="{3C624B97-7EC8-41EC-9E0F-916C1F5228A8}">
      <dgm:prSet phldrT="[Text]" custT="1"/>
      <dgm:spPr>
        <a:solidFill>
          <a:srgbClr val="A8D18D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Entwicklung eines Pastoralplans für den Pastoralen Raum</a:t>
          </a:r>
        </a:p>
      </dgm:t>
    </dgm:pt>
    <dgm:pt modelId="{9A3593F3-9D06-4FF7-B7B3-1AB94F154D67}" type="parTrans" cxnId="{CDF9F9A4-A57F-40C7-93D9-1285572EE036}">
      <dgm:prSet/>
      <dgm:spPr/>
      <dgm:t>
        <a:bodyPr/>
        <a:lstStyle/>
        <a:p>
          <a:endParaRPr lang="de-DE"/>
        </a:p>
      </dgm:t>
    </dgm:pt>
    <dgm:pt modelId="{732A3D2F-B19F-4DF9-BE41-5CD32CD7A1CA}" type="sibTrans" cxnId="{CDF9F9A4-A57F-40C7-93D9-1285572EE036}">
      <dgm:prSet/>
      <dgm:spPr/>
      <dgm:t>
        <a:bodyPr/>
        <a:lstStyle/>
        <a:p>
          <a:endParaRPr lang="de-DE"/>
        </a:p>
      </dgm:t>
    </dgm:pt>
    <dgm:pt modelId="{CBA454B0-5856-43C0-A906-03A9ACF33E72}">
      <dgm:prSet phldrT="[Text]" custT="1"/>
      <dgm:spPr>
        <a:solidFill>
          <a:srgbClr val="A8D18D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Verhältnis Pastoraler Raum - Kategorie </a:t>
          </a:r>
        </a:p>
      </dgm:t>
    </dgm:pt>
    <dgm:pt modelId="{82C31073-F3D0-4253-84A8-3019D7A1A8BD}" type="parTrans" cxnId="{2530F22A-E48A-4267-8ACB-08F41E350015}">
      <dgm:prSet/>
      <dgm:spPr/>
      <dgm:t>
        <a:bodyPr/>
        <a:lstStyle/>
        <a:p>
          <a:endParaRPr lang="de-DE"/>
        </a:p>
      </dgm:t>
    </dgm:pt>
    <dgm:pt modelId="{FF811D82-B4C6-4F2F-8F61-1AF96DCF6277}" type="sibTrans" cxnId="{2530F22A-E48A-4267-8ACB-08F41E350015}">
      <dgm:prSet/>
      <dgm:spPr/>
      <dgm:t>
        <a:bodyPr/>
        <a:lstStyle/>
        <a:p>
          <a:endParaRPr lang="de-DE"/>
        </a:p>
      </dgm:t>
    </dgm:pt>
    <dgm:pt modelId="{C2930EB0-3A78-44A5-9174-5DEC871B9857}">
      <dgm:prSet phldrT="[Text]" custT="1"/>
      <dgm:spPr>
        <a:solidFill>
          <a:srgbClr val="A8D18D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Fortbildung / Qualifizierung</a:t>
          </a:r>
        </a:p>
      </dgm:t>
    </dgm:pt>
    <dgm:pt modelId="{B1B66CA1-166F-402F-B72A-53D649AB05F7}" type="parTrans" cxnId="{30E1DDBA-7AF3-48AD-A9CD-A62E4D63AC03}">
      <dgm:prSet/>
      <dgm:spPr/>
      <dgm:t>
        <a:bodyPr/>
        <a:lstStyle/>
        <a:p>
          <a:endParaRPr lang="de-DE"/>
        </a:p>
      </dgm:t>
    </dgm:pt>
    <dgm:pt modelId="{85CC088A-EC45-42BE-8C1E-5ED3CCFD8A93}" type="sibTrans" cxnId="{30E1DDBA-7AF3-48AD-A9CD-A62E4D63AC03}">
      <dgm:prSet/>
      <dgm:spPr/>
      <dgm:t>
        <a:bodyPr/>
        <a:lstStyle/>
        <a:p>
          <a:endParaRPr lang="de-DE"/>
        </a:p>
      </dgm:t>
    </dgm:pt>
    <dgm:pt modelId="{FD154235-39DA-4319-8D4F-9EB9E4780785}">
      <dgm:prSet phldrT="[Text]" custT="1"/>
      <dgm:spPr>
        <a:solidFill>
          <a:srgbClr val="A8D18D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Gottesdienstliche Feiern</a:t>
          </a:r>
        </a:p>
      </dgm:t>
    </dgm:pt>
    <dgm:pt modelId="{2EBC07DF-C59F-413A-BD70-C3A6EC1A8F74}" type="parTrans" cxnId="{F985C791-A106-49FB-A499-6FC7D4B8645B}">
      <dgm:prSet/>
      <dgm:spPr/>
      <dgm:t>
        <a:bodyPr/>
        <a:lstStyle/>
        <a:p>
          <a:endParaRPr lang="de-DE"/>
        </a:p>
      </dgm:t>
    </dgm:pt>
    <dgm:pt modelId="{4DEF009C-A9CD-4F1F-87FF-1175F9A94F10}" type="sibTrans" cxnId="{F985C791-A106-49FB-A499-6FC7D4B8645B}">
      <dgm:prSet/>
      <dgm:spPr/>
      <dgm:t>
        <a:bodyPr/>
        <a:lstStyle/>
        <a:p>
          <a:endParaRPr lang="de-DE"/>
        </a:p>
      </dgm:t>
    </dgm:pt>
    <dgm:pt modelId="{A7706B31-6035-4C1F-804D-DE0311A4ECED}">
      <dgm:prSet phldrT="[Text]" custT="1"/>
      <dgm:spPr>
        <a:solidFill>
          <a:srgbClr val="A8D18D"/>
        </a:solidFill>
      </dgm:spPr>
      <dgm:t>
        <a:bodyPr/>
        <a:lstStyle/>
        <a:p>
          <a:r>
            <a:rPr lang="de-DE" sz="1200">
              <a:solidFill>
                <a:sysClr val="windowText" lastClr="000000"/>
              </a:solidFill>
            </a:rPr>
            <a:t>Pastorale Kriterien für die Immobilienentwicklung </a:t>
          </a:r>
        </a:p>
      </dgm:t>
    </dgm:pt>
    <dgm:pt modelId="{3071946A-2DC3-4D57-85BE-E334EAAA9F99}" type="parTrans" cxnId="{1439AA7D-A1D7-4E60-976C-1FEF8F461E75}">
      <dgm:prSet/>
      <dgm:spPr/>
      <dgm:t>
        <a:bodyPr/>
        <a:lstStyle/>
        <a:p>
          <a:endParaRPr lang="de-DE"/>
        </a:p>
      </dgm:t>
    </dgm:pt>
    <dgm:pt modelId="{15144251-D265-4BA5-8235-53EB0476D47F}" type="sibTrans" cxnId="{1439AA7D-A1D7-4E60-976C-1FEF8F461E75}">
      <dgm:prSet/>
      <dgm:spPr/>
      <dgm:t>
        <a:bodyPr/>
        <a:lstStyle/>
        <a:p>
          <a:endParaRPr lang="de-DE"/>
        </a:p>
      </dgm:t>
    </dgm:pt>
    <dgm:pt modelId="{B4D08734-6E3F-486A-8173-4E67813AAF57}" type="pres">
      <dgm:prSet presAssocID="{E898B8CB-A441-4A32-A78A-3D3330FECB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A157AA-D455-47E4-ACB2-8092D3596AC1}" type="pres">
      <dgm:prSet presAssocID="{D65D8B0A-4278-45D5-A69E-BD8A38690210}" presName="root" presStyleCnt="0"/>
      <dgm:spPr/>
    </dgm:pt>
    <dgm:pt modelId="{FA299F48-4B48-4FBD-8549-F11DDA7C1597}" type="pres">
      <dgm:prSet presAssocID="{D65D8B0A-4278-45D5-A69E-BD8A38690210}" presName="rootComposite" presStyleCnt="0"/>
      <dgm:spPr/>
    </dgm:pt>
    <dgm:pt modelId="{C5C5A07C-6D71-4501-A193-A636FF3DD32D}" type="pres">
      <dgm:prSet presAssocID="{D65D8B0A-4278-45D5-A69E-BD8A38690210}" presName="rootText" presStyleLbl="node1" presStyleIdx="0" presStyleCnt="3" custScaleX="147127" custScaleY="103864" custLinFactNeighborX="-34138"/>
      <dgm:spPr/>
    </dgm:pt>
    <dgm:pt modelId="{8A7C443D-1AB8-41AD-A4BC-74F22A0E2F6C}" type="pres">
      <dgm:prSet presAssocID="{D65D8B0A-4278-45D5-A69E-BD8A38690210}" presName="rootConnector" presStyleLbl="node1" presStyleIdx="0" presStyleCnt="3"/>
      <dgm:spPr/>
    </dgm:pt>
    <dgm:pt modelId="{933C17D3-8953-4FE8-ADDD-7646BCA59612}" type="pres">
      <dgm:prSet presAssocID="{D65D8B0A-4278-45D5-A69E-BD8A38690210}" presName="childShape" presStyleCnt="0"/>
      <dgm:spPr/>
    </dgm:pt>
    <dgm:pt modelId="{BF078E94-78E5-4FBC-8556-EB85AA5829A8}" type="pres">
      <dgm:prSet presAssocID="{3AFE0B37-F5C7-4251-B52F-B14622B1BD3F}" presName="Name13" presStyleLbl="parChTrans1D2" presStyleIdx="0" presStyleCnt="14"/>
      <dgm:spPr/>
    </dgm:pt>
    <dgm:pt modelId="{34743062-951B-4A02-96A3-E526234B4390}" type="pres">
      <dgm:prSet presAssocID="{6BD5A2F3-BE15-4648-B98A-BB3172B29507}" presName="childText" presStyleLbl="bgAcc1" presStyleIdx="0" presStyleCnt="14" custScaleX="141364" custScaleY="49565" custLinFactNeighborX="-42673">
        <dgm:presLayoutVars>
          <dgm:bulletEnabled val="1"/>
        </dgm:presLayoutVars>
      </dgm:prSet>
      <dgm:spPr/>
    </dgm:pt>
    <dgm:pt modelId="{2094163B-A115-4EE0-A66B-E4EC912C27B1}" type="pres">
      <dgm:prSet presAssocID="{3C2EB8D1-ACB2-4F2C-85AA-0B1E105EDCA4}" presName="Name13" presStyleLbl="parChTrans1D2" presStyleIdx="1" presStyleCnt="14"/>
      <dgm:spPr/>
    </dgm:pt>
    <dgm:pt modelId="{8EBAFF08-209C-40A2-903D-A24B7EEE3C02}" type="pres">
      <dgm:prSet presAssocID="{E631876B-D33B-4EEC-9488-789746D62E24}" presName="childText" presStyleLbl="bgAcc1" presStyleIdx="1" presStyleCnt="14" custScaleX="141364" custScaleY="49565" custLinFactNeighborX="-42673">
        <dgm:presLayoutVars>
          <dgm:bulletEnabled val="1"/>
        </dgm:presLayoutVars>
      </dgm:prSet>
      <dgm:spPr/>
    </dgm:pt>
    <dgm:pt modelId="{9197AB6A-63D1-405B-8600-9AFD80D1CD67}" type="pres">
      <dgm:prSet presAssocID="{5C3A9A3B-F413-40DC-BFD6-01C8DDD2B8A6}" presName="Name13" presStyleLbl="parChTrans1D2" presStyleIdx="2" presStyleCnt="14"/>
      <dgm:spPr/>
    </dgm:pt>
    <dgm:pt modelId="{1B21F43C-5F03-42E9-A02F-9BD2DFB78DF8}" type="pres">
      <dgm:prSet presAssocID="{325DC6AD-0484-423A-BCC4-D41B76AA465C}" presName="childText" presStyleLbl="bgAcc1" presStyleIdx="2" presStyleCnt="14" custScaleX="141364" custScaleY="49565" custLinFactNeighborX="-42673">
        <dgm:presLayoutVars>
          <dgm:bulletEnabled val="1"/>
        </dgm:presLayoutVars>
      </dgm:prSet>
      <dgm:spPr/>
    </dgm:pt>
    <dgm:pt modelId="{12263E72-468A-4972-BB85-C9105AB76101}" type="pres">
      <dgm:prSet presAssocID="{E6233AF4-E156-443B-BFDB-5BDBBF2005EF}" presName="Name13" presStyleLbl="parChTrans1D2" presStyleIdx="3" presStyleCnt="14"/>
      <dgm:spPr/>
    </dgm:pt>
    <dgm:pt modelId="{E11B590C-EAD9-460E-962F-2718D0F1E16C}" type="pres">
      <dgm:prSet presAssocID="{B8210713-367E-44E5-B997-6D9DB67D5815}" presName="childText" presStyleLbl="bgAcc1" presStyleIdx="3" presStyleCnt="14" custScaleX="141364" custScaleY="49565" custLinFactNeighborX="-42673">
        <dgm:presLayoutVars>
          <dgm:bulletEnabled val="1"/>
        </dgm:presLayoutVars>
      </dgm:prSet>
      <dgm:spPr/>
    </dgm:pt>
    <dgm:pt modelId="{963622DC-ADDE-453E-B2B4-04034BF5BFC4}" type="pres">
      <dgm:prSet presAssocID="{5222AFCA-3B24-4755-8953-A896FB77B276}" presName="Name13" presStyleLbl="parChTrans1D2" presStyleIdx="4" presStyleCnt="14"/>
      <dgm:spPr/>
    </dgm:pt>
    <dgm:pt modelId="{C95C06F9-B0BB-4F60-A98C-D29393CA14D4}" type="pres">
      <dgm:prSet presAssocID="{9ADE4317-DC2A-47C1-86D8-99B99B79F9FF}" presName="childText" presStyleLbl="bgAcc1" presStyleIdx="4" presStyleCnt="14" custScaleX="141364" custScaleY="49565" custLinFactNeighborX="-42673">
        <dgm:presLayoutVars>
          <dgm:bulletEnabled val="1"/>
        </dgm:presLayoutVars>
      </dgm:prSet>
      <dgm:spPr/>
    </dgm:pt>
    <dgm:pt modelId="{B731B203-3489-4EA7-AB8C-A19018E488B5}" type="pres">
      <dgm:prSet presAssocID="{8823466D-DC36-490E-9A9D-FB10D9CDBDD6}" presName="root" presStyleCnt="0"/>
      <dgm:spPr/>
    </dgm:pt>
    <dgm:pt modelId="{D4AE33A1-1F3B-4D08-B1FF-1EE361C68797}" type="pres">
      <dgm:prSet presAssocID="{8823466D-DC36-490E-9A9D-FB10D9CDBDD6}" presName="rootComposite" presStyleCnt="0"/>
      <dgm:spPr/>
    </dgm:pt>
    <dgm:pt modelId="{B9B2F620-4F97-487E-8D8C-B8D8D4E6B6CC}" type="pres">
      <dgm:prSet presAssocID="{8823466D-DC36-490E-9A9D-FB10D9CDBDD6}" presName="rootText" presStyleLbl="node1" presStyleIdx="1" presStyleCnt="3" custScaleX="147127" custScaleY="103864"/>
      <dgm:spPr/>
    </dgm:pt>
    <dgm:pt modelId="{0EE33229-7A65-4F90-A971-484DD740162F}" type="pres">
      <dgm:prSet presAssocID="{8823466D-DC36-490E-9A9D-FB10D9CDBDD6}" presName="rootConnector" presStyleLbl="node1" presStyleIdx="1" presStyleCnt="3"/>
      <dgm:spPr/>
    </dgm:pt>
    <dgm:pt modelId="{3396842C-B525-413C-8B10-48CBB7F152C6}" type="pres">
      <dgm:prSet presAssocID="{8823466D-DC36-490E-9A9D-FB10D9CDBDD6}" presName="childShape" presStyleCnt="0"/>
      <dgm:spPr/>
    </dgm:pt>
    <dgm:pt modelId="{2BA8CFD0-16C2-49AE-A842-CC8315C675FF}" type="pres">
      <dgm:prSet presAssocID="{04D1CD04-A1F4-4B4A-A5D1-14F7DC7C265A}" presName="Name13" presStyleLbl="parChTrans1D2" presStyleIdx="5" presStyleCnt="14"/>
      <dgm:spPr/>
    </dgm:pt>
    <dgm:pt modelId="{B051312F-A171-4168-9460-6C49AFEA1181}" type="pres">
      <dgm:prSet presAssocID="{AAAAD731-C696-4B56-AD89-1DA066D214A4}" presName="childText" presStyleLbl="bgAcc1" presStyleIdx="5" presStyleCnt="14" custScaleX="141364" custScaleY="49565">
        <dgm:presLayoutVars>
          <dgm:bulletEnabled val="1"/>
        </dgm:presLayoutVars>
      </dgm:prSet>
      <dgm:spPr/>
    </dgm:pt>
    <dgm:pt modelId="{644800BB-9E69-4216-901B-61DF3131FF2B}" type="pres">
      <dgm:prSet presAssocID="{51806FA2-E1AA-4EB4-ABFA-5F9B263575E8}" presName="Name13" presStyleLbl="parChTrans1D2" presStyleIdx="6" presStyleCnt="14"/>
      <dgm:spPr/>
    </dgm:pt>
    <dgm:pt modelId="{5F1EDECC-54AC-45D1-9AB0-C73E9621CAD2}" type="pres">
      <dgm:prSet presAssocID="{8DEBA9DE-040B-439A-8103-F0D9EA549180}" presName="childText" presStyleLbl="bgAcc1" presStyleIdx="6" presStyleCnt="14" custScaleX="141364" custScaleY="49565" custLinFactNeighborX="21330">
        <dgm:presLayoutVars>
          <dgm:bulletEnabled val="1"/>
        </dgm:presLayoutVars>
      </dgm:prSet>
      <dgm:spPr/>
    </dgm:pt>
    <dgm:pt modelId="{2B272F8E-B818-4571-A881-BB39EC114C8B}" type="pres">
      <dgm:prSet presAssocID="{16944099-004D-44E1-A363-332B06A2DF1D}" presName="Name13" presStyleLbl="parChTrans1D2" presStyleIdx="7" presStyleCnt="14"/>
      <dgm:spPr/>
    </dgm:pt>
    <dgm:pt modelId="{4999A264-EF08-4AC4-858E-A8D46A2F27AB}" type="pres">
      <dgm:prSet presAssocID="{31D43A3E-562E-4EFB-9E6F-214AFCEDC0B1}" presName="childText" presStyleLbl="bgAcc1" presStyleIdx="7" presStyleCnt="14" custScaleX="141364" custScaleY="49565">
        <dgm:presLayoutVars>
          <dgm:bulletEnabled val="1"/>
        </dgm:presLayoutVars>
      </dgm:prSet>
      <dgm:spPr/>
    </dgm:pt>
    <dgm:pt modelId="{8AF7B8BE-5ED4-4E93-82DC-9C4269DBFE11}" type="pres">
      <dgm:prSet presAssocID="{36EA424B-19AC-4A51-BCEC-F0C75B1D6813}" presName="Name13" presStyleLbl="parChTrans1D2" presStyleIdx="8" presStyleCnt="14"/>
      <dgm:spPr/>
    </dgm:pt>
    <dgm:pt modelId="{22D8C264-21D0-48FF-88D2-B11688027B3E}" type="pres">
      <dgm:prSet presAssocID="{C0A377F1-5605-4938-AAC8-C5EC1527C4B1}" presName="childText" presStyleLbl="bgAcc1" presStyleIdx="8" presStyleCnt="14" custScaleX="141364" custScaleY="49565" custLinFactNeighborX="21330">
        <dgm:presLayoutVars>
          <dgm:bulletEnabled val="1"/>
        </dgm:presLayoutVars>
      </dgm:prSet>
      <dgm:spPr/>
    </dgm:pt>
    <dgm:pt modelId="{C73CA1A4-F488-4207-8F65-6D2B1ACA4D76}" type="pres">
      <dgm:prSet presAssocID="{30AD4AAD-94C1-44A4-B16D-0FB136AB98DF}" presName="root" presStyleCnt="0"/>
      <dgm:spPr/>
    </dgm:pt>
    <dgm:pt modelId="{E99FCB00-F061-4276-8EE6-3046733B3053}" type="pres">
      <dgm:prSet presAssocID="{30AD4AAD-94C1-44A4-B16D-0FB136AB98DF}" presName="rootComposite" presStyleCnt="0"/>
      <dgm:spPr/>
    </dgm:pt>
    <dgm:pt modelId="{D017E226-3DE7-4FFB-8916-601A7D0D0A1F}" type="pres">
      <dgm:prSet presAssocID="{30AD4AAD-94C1-44A4-B16D-0FB136AB98DF}" presName="rootText" presStyleLbl="node1" presStyleIdx="2" presStyleCnt="3" custScaleX="147127" custScaleY="103864"/>
      <dgm:spPr/>
    </dgm:pt>
    <dgm:pt modelId="{7921E64F-0E7C-4C2F-A37E-E60892351305}" type="pres">
      <dgm:prSet presAssocID="{30AD4AAD-94C1-44A4-B16D-0FB136AB98DF}" presName="rootConnector" presStyleLbl="node1" presStyleIdx="2" presStyleCnt="3"/>
      <dgm:spPr/>
    </dgm:pt>
    <dgm:pt modelId="{4F8E51BC-0107-4259-B07A-F6436E3B3423}" type="pres">
      <dgm:prSet presAssocID="{30AD4AAD-94C1-44A4-B16D-0FB136AB98DF}" presName="childShape" presStyleCnt="0"/>
      <dgm:spPr/>
    </dgm:pt>
    <dgm:pt modelId="{FA623081-6FA1-4357-A3D4-D1AC8FA17CCE}" type="pres">
      <dgm:prSet presAssocID="{9A3593F3-9D06-4FF7-B7B3-1AB94F154D67}" presName="Name13" presStyleLbl="parChTrans1D2" presStyleIdx="9" presStyleCnt="14"/>
      <dgm:spPr/>
    </dgm:pt>
    <dgm:pt modelId="{225EDCD4-76E9-472C-B8E0-1C681B2C2D98}" type="pres">
      <dgm:prSet presAssocID="{3C624B97-7EC8-41EC-9E0F-916C1F5228A8}" presName="childText" presStyleLbl="bgAcc1" presStyleIdx="9" presStyleCnt="14" custScaleX="141364" custScaleY="71492">
        <dgm:presLayoutVars>
          <dgm:bulletEnabled val="1"/>
        </dgm:presLayoutVars>
      </dgm:prSet>
      <dgm:spPr/>
    </dgm:pt>
    <dgm:pt modelId="{6069E323-B68B-4F81-ABD8-16E1318CE1BB}" type="pres">
      <dgm:prSet presAssocID="{82C31073-F3D0-4253-84A8-3019D7A1A8BD}" presName="Name13" presStyleLbl="parChTrans1D2" presStyleIdx="10" presStyleCnt="14"/>
      <dgm:spPr/>
    </dgm:pt>
    <dgm:pt modelId="{FFD6BB16-5BEC-4E69-A9CB-54889EEA2028}" type="pres">
      <dgm:prSet presAssocID="{CBA454B0-5856-43C0-A906-03A9ACF33E72}" presName="childText" presStyleLbl="bgAcc1" presStyleIdx="10" presStyleCnt="14" custScaleX="141364" custScaleY="49565">
        <dgm:presLayoutVars>
          <dgm:bulletEnabled val="1"/>
        </dgm:presLayoutVars>
      </dgm:prSet>
      <dgm:spPr/>
    </dgm:pt>
    <dgm:pt modelId="{7E298741-D49E-48E8-86CF-76E76183ECA0}" type="pres">
      <dgm:prSet presAssocID="{B1B66CA1-166F-402F-B72A-53D649AB05F7}" presName="Name13" presStyleLbl="parChTrans1D2" presStyleIdx="11" presStyleCnt="14"/>
      <dgm:spPr/>
    </dgm:pt>
    <dgm:pt modelId="{EC1A8DCF-5A60-488A-BF3C-974D68D1D636}" type="pres">
      <dgm:prSet presAssocID="{C2930EB0-3A78-44A5-9174-5DEC871B9857}" presName="childText" presStyleLbl="bgAcc1" presStyleIdx="11" presStyleCnt="14" custScaleX="141364" custScaleY="49565">
        <dgm:presLayoutVars>
          <dgm:bulletEnabled val="1"/>
        </dgm:presLayoutVars>
      </dgm:prSet>
      <dgm:spPr/>
    </dgm:pt>
    <dgm:pt modelId="{8EFB0342-036C-4FE2-9483-EBFF281D801F}" type="pres">
      <dgm:prSet presAssocID="{2EBC07DF-C59F-413A-BD70-C3A6EC1A8F74}" presName="Name13" presStyleLbl="parChTrans1D2" presStyleIdx="12" presStyleCnt="14"/>
      <dgm:spPr/>
    </dgm:pt>
    <dgm:pt modelId="{1F4A1149-7A64-451F-B72A-E0E5161AAF85}" type="pres">
      <dgm:prSet presAssocID="{FD154235-39DA-4319-8D4F-9EB9E4780785}" presName="childText" presStyleLbl="bgAcc1" presStyleIdx="12" presStyleCnt="14" custScaleX="141364" custScaleY="49565">
        <dgm:presLayoutVars>
          <dgm:bulletEnabled val="1"/>
        </dgm:presLayoutVars>
      </dgm:prSet>
      <dgm:spPr/>
    </dgm:pt>
    <dgm:pt modelId="{7C8F346B-2F25-4C27-8DC2-59CFEE02CDD3}" type="pres">
      <dgm:prSet presAssocID="{3071946A-2DC3-4D57-85BE-E334EAAA9F99}" presName="Name13" presStyleLbl="parChTrans1D2" presStyleIdx="13" presStyleCnt="14"/>
      <dgm:spPr/>
    </dgm:pt>
    <dgm:pt modelId="{CDF7B1DF-1094-4D46-8745-234DE40616DB}" type="pres">
      <dgm:prSet presAssocID="{A7706B31-6035-4C1F-804D-DE0311A4ECED}" presName="childText" presStyleLbl="bgAcc1" presStyleIdx="13" presStyleCnt="14" custScaleX="141364" custScaleY="49565">
        <dgm:presLayoutVars>
          <dgm:bulletEnabled val="1"/>
        </dgm:presLayoutVars>
      </dgm:prSet>
      <dgm:spPr/>
    </dgm:pt>
  </dgm:ptLst>
  <dgm:cxnLst>
    <dgm:cxn modelId="{42ED1D00-464F-4166-BAAD-4B3C699272E9}" type="presOf" srcId="{C0A377F1-5605-4938-AAC8-C5EC1527C4B1}" destId="{22D8C264-21D0-48FF-88D2-B11688027B3E}" srcOrd="0" destOrd="0" presId="urn:microsoft.com/office/officeart/2005/8/layout/hierarchy3"/>
    <dgm:cxn modelId="{14D1AF00-59B3-450F-A7EF-B2D82973B22B}" type="presOf" srcId="{AAAAD731-C696-4B56-AD89-1DA066D214A4}" destId="{B051312F-A171-4168-9460-6C49AFEA1181}" srcOrd="0" destOrd="0" presId="urn:microsoft.com/office/officeart/2005/8/layout/hierarchy3"/>
    <dgm:cxn modelId="{0348C50D-F8E0-45E6-8282-ACE562525517}" type="presOf" srcId="{31D43A3E-562E-4EFB-9E6F-214AFCEDC0B1}" destId="{4999A264-EF08-4AC4-858E-A8D46A2F27AB}" srcOrd="0" destOrd="0" presId="urn:microsoft.com/office/officeart/2005/8/layout/hierarchy3"/>
    <dgm:cxn modelId="{843A720E-BFF4-4F86-8A01-FA1E9B835100}" type="presOf" srcId="{6BD5A2F3-BE15-4648-B98A-BB3172B29507}" destId="{34743062-951B-4A02-96A3-E526234B4390}" srcOrd="0" destOrd="0" presId="urn:microsoft.com/office/officeart/2005/8/layout/hierarchy3"/>
    <dgm:cxn modelId="{0C0F7411-3881-46B1-8BC9-D0B2B339497B}" srcId="{E898B8CB-A441-4A32-A78A-3D3330FECBD4}" destId="{D65D8B0A-4278-45D5-A69E-BD8A38690210}" srcOrd="0" destOrd="0" parTransId="{214C1157-EF5E-452B-A6F5-805AA0B04B5B}" sibTransId="{65A84296-DE8B-4D2F-9673-6D0D77CAB83B}"/>
    <dgm:cxn modelId="{7C64E01B-4677-43D8-88B2-917C7BE4B757}" type="presOf" srcId="{FD154235-39DA-4319-8D4F-9EB9E4780785}" destId="{1F4A1149-7A64-451F-B72A-E0E5161AAF85}" srcOrd="0" destOrd="0" presId="urn:microsoft.com/office/officeart/2005/8/layout/hierarchy3"/>
    <dgm:cxn modelId="{FBD7AE1F-51BD-4017-8FCA-B88D8597D10F}" type="presOf" srcId="{3C2EB8D1-ACB2-4F2C-85AA-0B1E105EDCA4}" destId="{2094163B-A115-4EE0-A66B-E4EC912C27B1}" srcOrd="0" destOrd="0" presId="urn:microsoft.com/office/officeart/2005/8/layout/hierarchy3"/>
    <dgm:cxn modelId="{6E5F1925-E291-47BF-A1F3-47BBB98A3508}" type="presOf" srcId="{325DC6AD-0484-423A-BCC4-D41B76AA465C}" destId="{1B21F43C-5F03-42E9-A02F-9BD2DFB78DF8}" srcOrd="0" destOrd="0" presId="urn:microsoft.com/office/officeart/2005/8/layout/hierarchy3"/>
    <dgm:cxn modelId="{B5A64B28-475B-4295-B86F-41DA03A8E32D}" type="presOf" srcId="{82C31073-F3D0-4253-84A8-3019D7A1A8BD}" destId="{6069E323-B68B-4F81-ABD8-16E1318CE1BB}" srcOrd="0" destOrd="0" presId="urn:microsoft.com/office/officeart/2005/8/layout/hierarchy3"/>
    <dgm:cxn modelId="{2530F22A-E48A-4267-8ACB-08F41E350015}" srcId="{30AD4AAD-94C1-44A4-B16D-0FB136AB98DF}" destId="{CBA454B0-5856-43C0-A906-03A9ACF33E72}" srcOrd="1" destOrd="0" parTransId="{82C31073-F3D0-4253-84A8-3019D7A1A8BD}" sibTransId="{FF811D82-B4C6-4F2F-8F61-1AF96DCF6277}"/>
    <dgm:cxn modelId="{13192F2B-402E-4FC0-9004-AE5E15955079}" srcId="{E898B8CB-A441-4A32-A78A-3D3330FECBD4}" destId="{8823466D-DC36-490E-9A9D-FB10D9CDBDD6}" srcOrd="1" destOrd="0" parTransId="{DB50C53C-AFF5-474B-9089-9F95F9C2E0CD}" sibTransId="{2E9A64A3-3399-4E02-80F0-286D3B082FAC}"/>
    <dgm:cxn modelId="{312E5230-FC0F-401A-82EF-49EEF83E1061}" type="presOf" srcId="{8DEBA9DE-040B-439A-8103-F0D9EA549180}" destId="{5F1EDECC-54AC-45D1-9AB0-C73E9621CAD2}" srcOrd="0" destOrd="0" presId="urn:microsoft.com/office/officeart/2005/8/layout/hierarchy3"/>
    <dgm:cxn modelId="{4893A830-7EFC-4917-BA93-160A14B62E23}" type="presOf" srcId="{E6233AF4-E156-443B-BFDB-5BDBBF2005EF}" destId="{12263E72-468A-4972-BB85-C9105AB76101}" srcOrd="0" destOrd="0" presId="urn:microsoft.com/office/officeart/2005/8/layout/hierarchy3"/>
    <dgm:cxn modelId="{76E1D238-EADD-4DC1-90A3-F4A88F49A609}" srcId="{D65D8B0A-4278-45D5-A69E-BD8A38690210}" destId="{B8210713-367E-44E5-B997-6D9DB67D5815}" srcOrd="3" destOrd="0" parTransId="{E6233AF4-E156-443B-BFDB-5BDBBF2005EF}" sibTransId="{54FE2BD1-CF77-4F9A-AE79-92B5924E6454}"/>
    <dgm:cxn modelId="{5900A35C-6238-496B-BBDF-16543104B18E}" type="presOf" srcId="{04D1CD04-A1F4-4B4A-A5D1-14F7DC7C265A}" destId="{2BA8CFD0-16C2-49AE-A842-CC8315C675FF}" srcOrd="0" destOrd="0" presId="urn:microsoft.com/office/officeart/2005/8/layout/hierarchy3"/>
    <dgm:cxn modelId="{C4DCAA47-D793-4AE5-846C-002C24415322}" type="presOf" srcId="{A7706B31-6035-4C1F-804D-DE0311A4ECED}" destId="{CDF7B1DF-1094-4D46-8745-234DE40616DB}" srcOrd="0" destOrd="0" presId="urn:microsoft.com/office/officeart/2005/8/layout/hierarchy3"/>
    <dgm:cxn modelId="{43173D6A-4F3E-43E1-887C-35FFD86D24B7}" srcId="{D65D8B0A-4278-45D5-A69E-BD8A38690210}" destId="{E631876B-D33B-4EEC-9488-789746D62E24}" srcOrd="1" destOrd="0" parTransId="{3C2EB8D1-ACB2-4F2C-85AA-0B1E105EDCA4}" sibTransId="{27603866-F5B0-4811-BF87-48D3540EA4D7}"/>
    <dgm:cxn modelId="{5DD47E6B-F2E4-4031-AA59-49547ACCE0DE}" type="presOf" srcId="{E898B8CB-A441-4A32-A78A-3D3330FECBD4}" destId="{B4D08734-6E3F-486A-8173-4E67813AAF57}" srcOrd="0" destOrd="0" presId="urn:microsoft.com/office/officeart/2005/8/layout/hierarchy3"/>
    <dgm:cxn modelId="{EADAEF6E-050B-4F9B-94C0-648A0B4486DC}" type="presOf" srcId="{B8210713-367E-44E5-B997-6D9DB67D5815}" destId="{E11B590C-EAD9-460E-962F-2718D0F1E16C}" srcOrd="0" destOrd="0" presId="urn:microsoft.com/office/officeart/2005/8/layout/hierarchy3"/>
    <dgm:cxn modelId="{EF179E4F-13CA-46DE-91C5-ADB7761D9061}" type="presOf" srcId="{3AFE0B37-F5C7-4251-B52F-B14622B1BD3F}" destId="{BF078E94-78E5-4FBC-8556-EB85AA5829A8}" srcOrd="0" destOrd="0" presId="urn:microsoft.com/office/officeart/2005/8/layout/hierarchy3"/>
    <dgm:cxn modelId="{256B3A70-7324-4220-B322-09584CCAF023}" srcId="{D65D8B0A-4278-45D5-A69E-BD8A38690210}" destId="{9ADE4317-DC2A-47C1-86D8-99B99B79F9FF}" srcOrd="4" destOrd="0" parTransId="{5222AFCA-3B24-4755-8953-A896FB77B276}" sibTransId="{A8E89AB2-F797-4999-9CF2-4DD3EDDB966E}"/>
    <dgm:cxn modelId="{C9C9F251-0B6F-4796-ABB9-0D9C4C71D79F}" type="presOf" srcId="{5222AFCA-3B24-4755-8953-A896FB77B276}" destId="{963622DC-ADDE-453E-B2B4-04034BF5BFC4}" srcOrd="0" destOrd="0" presId="urn:microsoft.com/office/officeart/2005/8/layout/hierarchy3"/>
    <dgm:cxn modelId="{0AD74253-9CC5-471F-AA42-B5D6B8BCB2A1}" srcId="{D65D8B0A-4278-45D5-A69E-BD8A38690210}" destId="{325DC6AD-0484-423A-BCC4-D41B76AA465C}" srcOrd="2" destOrd="0" parTransId="{5C3A9A3B-F413-40DC-BFD6-01C8DDD2B8A6}" sibTransId="{19207AD6-AF6B-4A4E-8520-210ADAD0BA5C}"/>
    <dgm:cxn modelId="{C59E7D56-8EA5-4513-9514-6D12074818D3}" type="presOf" srcId="{30AD4AAD-94C1-44A4-B16D-0FB136AB98DF}" destId="{7921E64F-0E7C-4C2F-A37E-E60892351305}" srcOrd="1" destOrd="0" presId="urn:microsoft.com/office/officeart/2005/8/layout/hierarchy3"/>
    <dgm:cxn modelId="{182BDF57-2D8D-4B2C-A08C-7DB35C0C2FBD}" type="presOf" srcId="{30AD4AAD-94C1-44A4-B16D-0FB136AB98DF}" destId="{D017E226-3DE7-4FFB-8916-601A7D0D0A1F}" srcOrd="0" destOrd="0" presId="urn:microsoft.com/office/officeart/2005/8/layout/hierarchy3"/>
    <dgm:cxn modelId="{1DED4A79-ABB9-4508-B220-A6B7AFD0075B}" type="presOf" srcId="{D65D8B0A-4278-45D5-A69E-BD8A38690210}" destId="{C5C5A07C-6D71-4501-A193-A636FF3DD32D}" srcOrd="0" destOrd="0" presId="urn:microsoft.com/office/officeart/2005/8/layout/hierarchy3"/>
    <dgm:cxn modelId="{1439AA7D-A1D7-4E60-976C-1FEF8F461E75}" srcId="{30AD4AAD-94C1-44A4-B16D-0FB136AB98DF}" destId="{A7706B31-6035-4C1F-804D-DE0311A4ECED}" srcOrd="4" destOrd="0" parTransId="{3071946A-2DC3-4D57-85BE-E334EAAA9F99}" sibTransId="{15144251-D265-4BA5-8235-53EB0476D47F}"/>
    <dgm:cxn modelId="{60B64F8A-11DC-4F73-AE3A-EC0D28AE5C7D}" type="presOf" srcId="{D65D8B0A-4278-45D5-A69E-BD8A38690210}" destId="{8A7C443D-1AB8-41AD-A4BC-74F22A0E2F6C}" srcOrd="1" destOrd="0" presId="urn:microsoft.com/office/officeart/2005/8/layout/hierarchy3"/>
    <dgm:cxn modelId="{D8DA678B-A8F4-4A14-94CE-E05113A82127}" srcId="{D65D8B0A-4278-45D5-A69E-BD8A38690210}" destId="{6BD5A2F3-BE15-4648-B98A-BB3172B29507}" srcOrd="0" destOrd="0" parTransId="{3AFE0B37-F5C7-4251-B52F-B14622B1BD3F}" sibTransId="{62F36367-45A8-4C4F-944F-BFB44F65082B}"/>
    <dgm:cxn modelId="{3B68708C-7010-4635-A1F7-F7937CD5BCF7}" type="presOf" srcId="{8823466D-DC36-490E-9A9D-FB10D9CDBDD6}" destId="{0EE33229-7A65-4F90-A971-484DD740162F}" srcOrd="1" destOrd="0" presId="urn:microsoft.com/office/officeart/2005/8/layout/hierarchy3"/>
    <dgm:cxn modelId="{F985C791-A106-49FB-A499-6FC7D4B8645B}" srcId="{30AD4AAD-94C1-44A4-B16D-0FB136AB98DF}" destId="{FD154235-39DA-4319-8D4F-9EB9E4780785}" srcOrd="3" destOrd="0" parTransId="{2EBC07DF-C59F-413A-BD70-C3A6EC1A8F74}" sibTransId="{4DEF009C-A9CD-4F1F-87FF-1175F9A94F10}"/>
    <dgm:cxn modelId="{11B8E793-FD8D-40AE-8EED-9230B8512F18}" type="presOf" srcId="{36EA424B-19AC-4A51-BCEC-F0C75B1D6813}" destId="{8AF7B8BE-5ED4-4E93-82DC-9C4269DBFE11}" srcOrd="0" destOrd="0" presId="urn:microsoft.com/office/officeart/2005/8/layout/hierarchy3"/>
    <dgm:cxn modelId="{F8201D9C-6117-4078-BF88-92478DA335A1}" srcId="{8823466D-DC36-490E-9A9D-FB10D9CDBDD6}" destId="{C0A377F1-5605-4938-AAC8-C5EC1527C4B1}" srcOrd="3" destOrd="0" parTransId="{36EA424B-19AC-4A51-BCEC-F0C75B1D6813}" sibTransId="{734D9E6D-EB23-42BC-BDF4-B11E7F12BFD0}"/>
    <dgm:cxn modelId="{CDF9F9A4-A57F-40C7-93D9-1285572EE036}" srcId="{30AD4AAD-94C1-44A4-B16D-0FB136AB98DF}" destId="{3C624B97-7EC8-41EC-9E0F-916C1F5228A8}" srcOrd="0" destOrd="0" parTransId="{9A3593F3-9D06-4FF7-B7B3-1AB94F154D67}" sibTransId="{732A3D2F-B19F-4DF9-BE41-5CD32CD7A1CA}"/>
    <dgm:cxn modelId="{E8FB9BAD-5695-49E5-A564-1F1248C66537}" srcId="{8823466D-DC36-490E-9A9D-FB10D9CDBDD6}" destId="{31D43A3E-562E-4EFB-9E6F-214AFCEDC0B1}" srcOrd="2" destOrd="0" parTransId="{16944099-004D-44E1-A363-332B06A2DF1D}" sibTransId="{21850076-BEAF-49B5-B42E-CC57E35BB2EB}"/>
    <dgm:cxn modelId="{7178CBAF-3559-491B-8816-2B1AB55425B6}" type="presOf" srcId="{B1B66CA1-166F-402F-B72A-53D649AB05F7}" destId="{7E298741-D49E-48E8-86CF-76E76183ECA0}" srcOrd="0" destOrd="0" presId="urn:microsoft.com/office/officeart/2005/8/layout/hierarchy3"/>
    <dgm:cxn modelId="{471172B4-5B80-404D-A96C-6AA7E26794D7}" type="presOf" srcId="{C2930EB0-3A78-44A5-9174-5DEC871B9857}" destId="{EC1A8DCF-5A60-488A-BF3C-974D68D1D636}" srcOrd="0" destOrd="0" presId="urn:microsoft.com/office/officeart/2005/8/layout/hierarchy3"/>
    <dgm:cxn modelId="{09A99DB7-66B6-4DF4-8527-4FEBDD6F3DA5}" type="presOf" srcId="{5C3A9A3B-F413-40DC-BFD6-01C8DDD2B8A6}" destId="{9197AB6A-63D1-405B-8600-9AFD80D1CD67}" srcOrd="0" destOrd="0" presId="urn:microsoft.com/office/officeart/2005/8/layout/hierarchy3"/>
    <dgm:cxn modelId="{D6F7F7B8-E91A-4072-B614-60C1D829EB32}" type="presOf" srcId="{9ADE4317-DC2A-47C1-86D8-99B99B79F9FF}" destId="{C95C06F9-B0BB-4F60-A98C-D29393CA14D4}" srcOrd="0" destOrd="0" presId="urn:microsoft.com/office/officeart/2005/8/layout/hierarchy3"/>
    <dgm:cxn modelId="{30E1DDBA-7AF3-48AD-A9CD-A62E4D63AC03}" srcId="{30AD4AAD-94C1-44A4-B16D-0FB136AB98DF}" destId="{C2930EB0-3A78-44A5-9174-5DEC871B9857}" srcOrd="2" destOrd="0" parTransId="{B1B66CA1-166F-402F-B72A-53D649AB05F7}" sibTransId="{85CC088A-EC45-42BE-8C1E-5ED3CCFD8A93}"/>
    <dgm:cxn modelId="{6846A1BE-8DE0-4C12-91B1-A2004D072FD6}" type="presOf" srcId="{16944099-004D-44E1-A363-332B06A2DF1D}" destId="{2B272F8E-B818-4571-A881-BB39EC114C8B}" srcOrd="0" destOrd="0" presId="urn:microsoft.com/office/officeart/2005/8/layout/hierarchy3"/>
    <dgm:cxn modelId="{AAD967C7-43F0-407C-91B4-33649DE2E221}" type="presOf" srcId="{9A3593F3-9D06-4FF7-B7B3-1AB94F154D67}" destId="{FA623081-6FA1-4357-A3D4-D1AC8FA17CCE}" srcOrd="0" destOrd="0" presId="urn:microsoft.com/office/officeart/2005/8/layout/hierarchy3"/>
    <dgm:cxn modelId="{F572E1C9-204B-47F1-B22D-4898B1728639}" srcId="{E898B8CB-A441-4A32-A78A-3D3330FECBD4}" destId="{30AD4AAD-94C1-44A4-B16D-0FB136AB98DF}" srcOrd="2" destOrd="0" parTransId="{9F582A9B-0652-45E1-8E93-113E2A884CFE}" sibTransId="{590FD3E0-8844-48F6-9A7D-36071EEFA296}"/>
    <dgm:cxn modelId="{263356CE-F04F-42AE-9DBA-906F4896DEB9}" type="presOf" srcId="{3C624B97-7EC8-41EC-9E0F-916C1F5228A8}" destId="{225EDCD4-76E9-472C-B8E0-1C681B2C2D98}" srcOrd="0" destOrd="0" presId="urn:microsoft.com/office/officeart/2005/8/layout/hierarchy3"/>
    <dgm:cxn modelId="{DAD43AD0-5B28-4174-8B6E-FFA545C6F3D0}" type="presOf" srcId="{E631876B-D33B-4EEC-9488-789746D62E24}" destId="{8EBAFF08-209C-40A2-903D-A24B7EEE3C02}" srcOrd="0" destOrd="0" presId="urn:microsoft.com/office/officeart/2005/8/layout/hierarchy3"/>
    <dgm:cxn modelId="{AC3D1DDB-964E-4959-A119-71A5AA12B5C6}" srcId="{8823466D-DC36-490E-9A9D-FB10D9CDBDD6}" destId="{AAAAD731-C696-4B56-AD89-1DA066D214A4}" srcOrd="0" destOrd="0" parTransId="{04D1CD04-A1F4-4B4A-A5D1-14F7DC7C265A}" sibTransId="{F80FA6ED-3693-45A1-91AF-04481D2EB41D}"/>
    <dgm:cxn modelId="{8768D5E6-DD52-4938-9295-8E94B207954B}" type="presOf" srcId="{CBA454B0-5856-43C0-A906-03A9ACF33E72}" destId="{FFD6BB16-5BEC-4E69-A9CB-54889EEA2028}" srcOrd="0" destOrd="0" presId="urn:microsoft.com/office/officeart/2005/8/layout/hierarchy3"/>
    <dgm:cxn modelId="{4D1740E7-3BD2-4363-A557-CA6B240A7882}" type="presOf" srcId="{8823466D-DC36-490E-9A9D-FB10D9CDBDD6}" destId="{B9B2F620-4F97-487E-8D8C-B8D8D4E6B6CC}" srcOrd="0" destOrd="0" presId="urn:microsoft.com/office/officeart/2005/8/layout/hierarchy3"/>
    <dgm:cxn modelId="{DAEA24ED-81D6-491F-9635-5977CC052A59}" type="presOf" srcId="{2EBC07DF-C59F-413A-BD70-C3A6EC1A8F74}" destId="{8EFB0342-036C-4FE2-9483-EBFF281D801F}" srcOrd="0" destOrd="0" presId="urn:microsoft.com/office/officeart/2005/8/layout/hierarchy3"/>
    <dgm:cxn modelId="{1F7D15F6-74A2-4A5F-8B93-520E86BFA679}" type="presOf" srcId="{3071946A-2DC3-4D57-85BE-E334EAAA9F99}" destId="{7C8F346B-2F25-4C27-8DC2-59CFEE02CDD3}" srcOrd="0" destOrd="0" presId="urn:microsoft.com/office/officeart/2005/8/layout/hierarchy3"/>
    <dgm:cxn modelId="{4D7B33F6-E8F1-4AFB-9824-6B85013CBC95}" srcId="{8823466D-DC36-490E-9A9D-FB10D9CDBDD6}" destId="{8DEBA9DE-040B-439A-8103-F0D9EA549180}" srcOrd="1" destOrd="0" parTransId="{51806FA2-E1AA-4EB4-ABFA-5F9B263575E8}" sibTransId="{F187D196-5BAE-4049-BDB0-6A61C7BBF263}"/>
    <dgm:cxn modelId="{4B6B40FA-BE9D-4B04-B7CF-F0FB987EF733}" type="presOf" srcId="{51806FA2-E1AA-4EB4-ABFA-5F9B263575E8}" destId="{644800BB-9E69-4216-901B-61DF3131FF2B}" srcOrd="0" destOrd="0" presId="urn:microsoft.com/office/officeart/2005/8/layout/hierarchy3"/>
    <dgm:cxn modelId="{751E1D19-9FB1-4CC2-BB62-8E7B28C5399D}" type="presParOf" srcId="{B4D08734-6E3F-486A-8173-4E67813AAF57}" destId="{3EA157AA-D455-47E4-ACB2-8092D3596AC1}" srcOrd="0" destOrd="0" presId="urn:microsoft.com/office/officeart/2005/8/layout/hierarchy3"/>
    <dgm:cxn modelId="{3EB19C21-7355-4E00-BBF4-8CBF5B951116}" type="presParOf" srcId="{3EA157AA-D455-47E4-ACB2-8092D3596AC1}" destId="{FA299F48-4B48-4FBD-8549-F11DDA7C1597}" srcOrd="0" destOrd="0" presId="urn:microsoft.com/office/officeart/2005/8/layout/hierarchy3"/>
    <dgm:cxn modelId="{86082417-DF70-4CC0-AB7B-F0C5968FF451}" type="presParOf" srcId="{FA299F48-4B48-4FBD-8549-F11DDA7C1597}" destId="{C5C5A07C-6D71-4501-A193-A636FF3DD32D}" srcOrd="0" destOrd="0" presId="urn:microsoft.com/office/officeart/2005/8/layout/hierarchy3"/>
    <dgm:cxn modelId="{D7C27389-FE0A-4BB5-9EB4-DCE897836F8E}" type="presParOf" srcId="{FA299F48-4B48-4FBD-8549-F11DDA7C1597}" destId="{8A7C443D-1AB8-41AD-A4BC-74F22A0E2F6C}" srcOrd="1" destOrd="0" presId="urn:microsoft.com/office/officeart/2005/8/layout/hierarchy3"/>
    <dgm:cxn modelId="{7207DA82-2EBF-4A92-BA24-9B9A9DBB9B31}" type="presParOf" srcId="{3EA157AA-D455-47E4-ACB2-8092D3596AC1}" destId="{933C17D3-8953-4FE8-ADDD-7646BCA59612}" srcOrd="1" destOrd="0" presId="urn:microsoft.com/office/officeart/2005/8/layout/hierarchy3"/>
    <dgm:cxn modelId="{8DDC4160-6D42-463A-B7C7-E1D18EB4DE47}" type="presParOf" srcId="{933C17D3-8953-4FE8-ADDD-7646BCA59612}" destId="{BF078E94-78E5-4FBC-8556-EB85AA5829A8}" srcOrd="0" destOrd="0" presId="urn:microsoft.com/office/officeart/2005/8/layout/hierarchy3"/>
    <dgm:cxn modelId="{7AABD618-9908-4599-B138-B7CC626AA7BA}" type="presParOf" srcId="{933C17D3-8953-4FE8-ADDD-7646BCA59612}" destId="{34743062-951B-4A02-96A3-E526234B4390}" srcOrd="1" destOrd="0" presId="urn:microsoft.com/office/officeart/2005/8/layout/hierarchy3"/>
    <dgm:cxn modelId="{4B2CC928-CEF6-4455-A6F1-2E94B9F02DEF}" type="presParOf" srcId="{933C17D3-8953-4FE8-ADDD-7646BCA59612}" destId="{2094163B-A115-4EE0-A66B-E4EC912C27B1}" srcOrd="2" destOrd="0" presId="urn:microsoft.com/office/officeart/2005/8/layout/hierarchy3"/>
    <dgm:cxn modelId="{B23A6602-5E5B-4CA2-8314-C05A125DDDAC}" type="presParOf" srcId="{933C17D3-8953-4FE8-ADDD-7646BCA59612}" destId="{8EBAFF08-209C-40A2-903D-A24B7EEE3C02}" srcOrd="3" destOrd="0" presId="urn:microsoft.com/office/officeart/2005/8/layout/hierarchy3"/>
    <dgm:cxn modelId="{B20D9992-9C02-4D10-8BEB-A645BD29AB9D}" type="presParOf" srcId="{933C17D3-8953-4FE8-ADDD-7646BCA59612}" destId="{9197AB6A-63D1-405B-8600-9AFD80D1CD67}" srcOrd="4" destOrd="0" presId="urn:microsoft.com/office/officeart/2005/8/layout/hierarchy3"/>
    <dgm:cxn modelId="{23E4D71C-DCF8-4B57-BDA3-7831C869F356}" type="presParOf" srcId="{933C17D3-8953-4FE8-ADDD-7646BCA59612}" destId="{1B21F43C-5F03-42E9-A02F-9BD2DFB78DF8}" srcOrd="5" destOrd="0" presId="urn:microsoft.com/office/officeart/2005/8/layout/hierarchy3"/>
    <dgm:cxn modelId="{7D5E2CCC-CC1A-4E9A-9012-53F6C5AB0B3A}" type="presParOf" srcId="{933C17D3-8953-4FE8-ADDD-7646BCA59612}" destId="{12263E72-468A-4972-BB85-C9105AB76101}" srcOrd="6" destOrd="0" presId="urn:microsoft.com/office/officeart/2005/8/layout/hierarchy3"/>
    <dgm:cxn modelId="{818EC167-4EAE-40D5-8B30-8CDA81C477D9}" type="presParOf" srcId="{933C17D3-8953-4FE8-ADDD-7646BCA59612}" destId="{E11B590C-EAD9-460E-962F-2718D0F1E16C}" srcOrd="7" destOrd="0" presId="urn:microsoft.com/office/officeart/2005/8/layout/hierarchy3"/>
    <dgm:cxn modelId="{C29EE20B-F77C-4BF8-9D99-8FC4B2D62B6A}" type="presParOf" srcId="{933C17D3-8953-4FE8-ADDD-7646BCA59612}" destId="{963622DC-ADDE-453E-B2B4-04034BF5BFC4}" srcOrd="8" destOrd="0" presId="urn:microsoft.com/office/officeart/2005/8/layout/hierarchy3"/>
    <dgm:cxn modelId="{D23E8B98-3605-4F85-A987-AEF5328D5544}" type="presParOf" srcId="{933C17D3-8953-4FE8-ADDD-7646BCA59612}" destId="{C95C06F9-B0BB-4F60-A98C-D29393CA14D4}" srcOrd="9" destOrd="0" presId="urn:microsoft.com/office/officeart/2005/8/layout/hierarchy3"/>
    <dgm:cxn modelId="{B870C631-3FFA-47F0-BF3B-1ABD52ADC0BA}" type="presParOf" srcId="{B4D08734-6E3F-486A-8173-4E67813AAF57}" destId="{B731B203-3489-4EA7-AB8C-A19018E488B5}" srcOrd="1" destOrd="0" presId="urn:microsoft.com/office/officeart/2005/8/layout/hierarchy3"/>
    <dgm:cxn modelId="{0AFFC3DA-AEDD-4604-93B2-D66D72EBB87B}" type="presParOf" srcId="{B731B203-3489-4EA7-AB8C-A19018E488B5}" destId="{D4AE33A1-1F3B-4D08-B1FF-1EE361C68797}" srcOrd="0" destOrd="0" presId="urn:microsoft.com/office/officeart/2005/8/layout/hierarchy3"/>
    <dgm:cxn modelId="{AC3B1827-227A-40A2-A9A3-05D2A079D1B5}" type="presParOf" srcId="{D4AE33A1-1F3B-4D08-B1FF-1EE361C68797}" destId="{B9B2F620-4F97-487E-8D8C-B8D8D4E6B6CC}" srcOrd="0" destOrd="0" presId="urn:microsoft.com/office/officeart/2005/8/layout/hierarchy3"/>
    <dgm:cxn modelId="{0EA37576-9E6B-4C16-AF62-9203E63F328F}" type="presParOf" srcId="{D4AE33A1-1F3B-4D08-B1FF-1EE361C68797}" destId="{0EE33229-7A65-4F90-A971-484DD740162F}" srcOrd="1" destOrd="0" presId="urn:microsoft.com/office/officeart/2005/8/layout/hierarchy3"/>
    <dgm:cxn modelId="{8879EB7D-A62C-4ED7-A1B4-28A4BE94D7B6}" type="presParOf" srcId="{B731B203-3489-4EA7-AB8C-A19018E488B5}" destId="{3396842C-B525-413C-8B10-48CBB7F152C6}" srcOrd="1" destOrd="0" presId="urn:microsoft.com/office/officeart/2005/8/layout/hierarchy3"/>
    <dgm:cxn modelId="{9ED4511B-B2AD-4101-B7AC-CE8F5F8AFAB8}" type="presParOf" srcId="{3396842C-B525-413C-8B10-48CBB7F152C6}" destId="{2BA8CFD0-16C2-49AE-A842-CC8315C675FF}" srcOrd="0" destOrd="0" presId="urn:microsoft.com/office/officeart/2005/8/layout/hierarchy3"/>
    <dgm:cxn modelId="{F96E2A22-9D58-4505-AB55-3EEBABB4171B}" type="presParOf" srcId="{3396842C-B525-413C-8B10-48CBB7F152C6}" destId="{B051312F-A171-4168-9460-6C49AFEA1181}" srcOrd="1" destOrd="0" presId="urn:microsoft.com/office/officeart/2005/8/layout/hierarchy3"/>
    <dgm:cxn modelId="{CD252D06-8A9D-4112-A26E-C6B66624271D}" type="presParOf" srcId="{3396842C-B525-413C-8B10-48CBB7F152C6}" destId="{644800BB-9E69-4216-901B-61DF3131FF2B}" srcOrd="2" destOrd="0" presId="urn:microsoft.com/office/officeart/2005/8/layout/hierarchy3"/>
    <dgm:cxn modelId="{52D78A80-9A6A-4B74-8908-A18283FE0322}" type="presParOf" srcId="{3396842C-B525-413C-8B10-48CBB7F152C6}" destId="{5F1EDECC-54AC-45D1-9AB0-C73E9621CAD2}" srcOrd="3" destOrd="0" presId="urn:microsoft.com/office/officeart/2005/8/layout/hierarchy3"/>
    <dgm:cxn modelId="{A3A37306-F33B-4CBE-B66D-119DAE4AAD4E}" type="presParOf" srcId="{3396842C-B525-413C-8B10-48CBB7F152C6}" destId="{2B272F8E-B818-4571-A881-BB39EC114C8B}" srcOrd="4" destOrd="0" presId="urn:microsoft.com/office/officeart/2005/8/layout/hierarchy3"/>
    <dgm:cxn modelId="{F18E22ED-8B88-49F5-8EC2-1F86B47F7474}" type="presParOf" srcId="{3396842C-B525-413C-8B10-48CBB7F152C6}" destId="{4999A264-EF08-4AC4-858E-A8D46A2F27AB}" srcOrd="5" destOrd="0" presId="urn:microsoft.com/office/officeart/2005/8/layout/hierarchy3"/>
    <dgm:cxn modelId="{A21992D3-08F1-4ED6-B299-4BD0A8BE82A4}" type="presParOf" srcId="{3396842C-B525-413C-8B10-48CBB7F152C6}" destId="{8AF7B8BE-5ED4-4E93-82DC-9C4269DBFE11}" srcOrd="6" destOrd="0" presId="urn:microsoft.com/office/officeart/2005/8/layout/hierarchy3"/>
    <dgm:cxn modelId="{E716E08F-D519-4EE3-AAF7-3A7931F82649}" type="presParOf" srcId="{3396842C-B525-413C-8B10-48CBB7F152C6}" destId="{22D8C264-21D0-48FF-88D2-B11688027B3E}" srcOrd="7" destOrd="0" presId="urn:microsoft.com/office/officeart/2005/8/layout/hierarchy3"/>
    <dgm:cxn modelId="{5DC060C4-B650-4652-A443-77634FDEEB96}" type="presParOf" srcId="{B4D08734-6E3F-486A-8173-4E67813AAF57}" destId="{C73CA1A4-F488-4207-8F65-6D2B1ACA4D76}" srcOrd="2" destOrd="0" presId="urn:microsoft.com/office/officeart/2005/8/layout/hierarchy3"/>
    <dgm:cxn modelId="{D1204773-1BFD-4E15-9219-DC941B8107DD}" type="presParOf" srcId="{C73CA1A4-F488-4207-8F65-6D2B1ACA4D76}" destId="{E99FCB00-F061-4276-8EE6-3046733B3053}" srcOrd="0" destOrd="0" presId="urn:microsoft.com/office/officeart/2005/8/layout/hierarchy3"/>
    <dgm:cxn modelId="{9E1DFF62-99EE-4F6E-BDE6-523B9DF88829}" type="presParOf" srcId="{E99FCB00-F061-4276-8EE6-3046733B3053}" destId="{D017E226-3DE7-4FFB-8916-601A7D0D0A1F}" srcOrd="0" destOrd="0" presId="urn:microsoft.com/office/officeart/2005/8/layout/hierarchy3"/>
    <dgm:cxn modelId="{5C594C4A-ABF8-4EF4-85CA-3A931E577382}" type="presParOf" srcId="{E99FCB00-F061-4276-8EE6-3046733B3053}" destId="{7921E64F-0E7C-4C2F-A37E-E60892351305}" srcOrd="1" destOrd="0" presId="urn:microsoft.com/office/officeart/2005/8/layout/hierarchy3"/>
    <dgm:cxn modelId="{FCEA26D7-1BC3-4331-BF85-BF6E0EBBA9D5}" type="presParOf" srcId="{C73CA1A4-F488-4207-8F65-6D2B1ACA4D76}" destId="{4F8E51BC-0107-4259-B07A-F6436E3B3423}" srcOrd="1" destOrd="0" presId="urn:microsoft.com/office/officeart/2005/8/layout/hierarchy3"/>
    <dgm:cxn modelId="{3844FFB7-C961-4658-8045-C78D8D8264D6}" type="presParOf" srcId="{4F8E51BC-0107-4259-B07A-F6436E3B3423}" destId="{FA623081-6FA1-4357-A3D4-D1AC8FA17CCE}" srcOrd="0" destOrd="0" presId="urn:microsoft.com/office/officeart/2005/8/layout/hierarchy3"/>
    <dgm:cxn modelId="{638EA63C-206E-4779-BD28-688984A04B79}" type="presParOf" srcId="{4F8E51BC-0107-4259-B07A-F6436E3B3423}" destId="{225EDCD4-76E9-472C-B8E0-1C681B2C2D98}" srcOrd="1" destOrd="0" presId="urn:microsoft.com/office/officeart/2005/8/layout/hierarchy3"/>
    <dgm:cxn modelId="{26516170-C004-4A32-8C9F-F89E27AEF932}" type="presParOf" srcId="{4F8E51BC-0107-4259-B07A-F6436E3B3423}" destId="{6069E323-B68B-4F81-ABD8-16E1318CE1BB}" srcOrd="2" destOrd="0" presId="urn:microsoft.com/office/officeart/2005/8/layout/hierarchy3"/>
    <dgm:cxn modelId="{9F0C8C77-5D78-4D73-99DF-9C2731904743}" type="presParOf" srcId="{4F8E51BC-0107-4259-B07A-F6436E3B3423}" destId="{FFD6BB16-5BEC-4E69-A9CB-54889EEA2028}" srcOrd="3" destOrd="0" presId="urn:microsoft.com/office/officeart/2005/8/layout/hierarchy3"/>
    <dgm:cxn modelId="{2612DCCD-2555-49CB-8DDB-1C2BCEB68B0C}" type="presParOf" srcId="{4F8E51BC-0107-4259-B07A-F6436E3B3423}" destId="{7E298741-D49E-48E8-86CF-76E76183ECA0}" srcOrd="4" destOrd="0" presId="urn:microsoft.com/office/officeart/2005/8/layout/hierarchy3"/>
    <dgm:cxn modelId="{646DDD17-8392-4687-AED9-5A8128C3DF30}" type="presParOf" srcId="{4F8E51BC-0107-4259-B07A-F6436E3B3423}" destId="{EC1A8DCF-5A60-488A-BF3C-974D68D1D636}" srcOrd="5" destOrd="0" presId="urn:microsoft.com/office/officeart/2005/8/layout/hierarchy3"/>
    <dgm:cxn modelId="{A3467415-92D0-49C8-B6D0-7B47D7F99EA9}" type="presParOf" srcId="{4F8E51BC-0107-4259-B07A-F6436E3B3423}" destId="{8EFB0342-036C-4FE2-9483-EBFF281D801F}" srcOrd="6" destOrd="0" presId="urn:microsoft.com/office/officeart/2005/8/layout/hierarchy3"/>
    <dgm:cxn modelId="{9BB685BC-DBDD-4963-A810-EDE33347E614}" type="presParOf" srcId="{4F8E51BC-0107-4259-B07A-F6436E3B3423}" destId="{1F4A1149-7A64-451F-B72A-E0E5161AAF85}" srcOrd="7" destOrd="0" presId="urn:microsoft.com/office/officeart/2005/8/layout/hierarchy3"/>
    <dgm:cxn modelId="{A333B7F5-E2EE-4B68-9425-A7E65576EC44}" type="presParOf" srcId="{4F8E51BC-0107-4259-B07A-F6436E3B3423}" destId="{7C8F346B-2F25-4C27-8DC2-59CFEE02CDD3}" srcOrd="8" destOrd="0" presId="urn:microsoft.com/office/officeart/2005/8/layout/hierarchy3"/>
    <dgm:cxn modelId="{F785E687-5331-44FA-AD17-96C439791AED}" type="presParOf" srcId="{4F8E51BC-0107-4259-B07A-F6436E3B3423}" destId="{CDF7B1DF-1094-4D46-8745-234DE40616D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5A07C-6D71-4501-A193-A636FF3DD32D}">
      <dsp:nvSpPr>
        <dsp:cNvPr id="0" name=""/>
        <dsp:cNvSpPr/>
      </dsp:nvSpPr>
      <dsp:spPr>
        <a:xfrm>
          <a:off x="729252" y="2490"/>
          <a:ext cx="2513227" cy="887103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>
              <a:solidFill>
                <a:schemeClr val="tx1"/>
              </a:solidFill>
            </a:rPr>
            <a:t>Organisation im Pastoralen Raum</a:t>
          </a:r>
        </a:p>
      </dsp:txBody>
      <dsp:txXfrm>
        <a:off x="755234" y="28472"/>
        <a:ext cx="2461263" cy="835139"/>
      </dsp:txXfrm>
    </dsp:sp>
    <dsp:sp modelId="{BF078E94-78E5-4FBC-8556-EB85AA5829A8}">
      <dsp:nvSpPr>
        <dsp:cNvPr id="0" name=""/>
        <dsp:cNvSpPr/>
      </dsp:nvSpPr>
      <dsp:spPr>
        <a:xfrm>
          <a:off x="980574" y="889594"/>
          <a:ext cx="251315" cy="42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93"/>
              </a:lnTo>
              <a:lnTo>
                <a:pt x="251315" y="4251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43062-951B-4A02-96A3-E526234B4390}">
      <dsp:nvSpPr>
        <dsp:cNvPr id="0" name=""/>
        <dsp:cNvSpPr/>
      </dsp:nvSpPr>
      <dsp:spPr>
        <a:xfrm>
          <a:off x="1231890" y="1103120"/>
          <a:ext cx="1931827" cy="423335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chemeClr val="tx1"/>
              </a:solidFill>
            </a:rPr>
            <a:t>Rechtsfigur</a:t>
          </a:r>
        </a:p>
      </dsp:txBody>
      <dsp:txXfrm>
        <a:off x="1244289" y="1115519"/>
        <a:ext cx="1907029" cy="398537"/>
      </dsp:txXfrm>
    </dsp:sp>
    <dsp:sp modelId="{2094163B-A115-4EE0-A66B-E4EC912C27B1}">
      <dsp:nvSpPr>
        <dsp:cNvPr id="0" name=""/>
        <dsp:cNvSpPr/>
      </dsp:nvSpPr>
      <dsp:spPr>
        <a:xfrm>
          <a:off x="980574" y="889594"/>
          <a:ext cx="251315" cy="106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53"/>
              </a:lnTo>
              <a:lnTo>
                <a:pt x="251315" y="1062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AFF08-209C-40A2-903D-A24B7EEE3C02}">
      <dsp:nvSpPr>
        <dsp:cNvPr id="0" name=""/>
        <dsp:cNvSpPr/>
      </dsp:nvSpPr>
      <dsp:spPr>
        <a:xfrm>
          <a:off x="1231890" y="1739980"/>
          <a:ext cx="1931827" cy="423335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chemeClr val="tx1"/>
              </a:solidFill>
            </a:rPr>
            <a:t>Gremienstruktur</a:t>
          </a:r>
        </a:p>
      </dsp:txBody>
      <dsp:txXfrm>
        <a:off x="1244289" y="1752379"/>
        <a:ext cx="1907029" cy="398537"/>
      </dsp:txXfrm>
    </dsp:sp>
    <dsp:sp modelId="{9197AB6A-63D1-405B-8600-9AFD80D1CD67}">
      <dsp:nvSpPr>
        <dsp:cNvPr id="0" name=""/>
        <dsp:cNvSpPr/>
      </dsp:nvSpPr>
      <dsp:spPr>
        <a:xfrm>
          <a:off x="980574" y="889594"/>
          <a:ext cx="251315" cy="1698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914"/>
              </a:lnTo>
              <a:lnTo>
                <a:pt x="251315" y="1698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1F43C-5F03-42E9-A02F-9BD2DFB78DF8}">
      <dsp:nvSpPr>
        <dsp:cNvPr id="0" name=""/>
        <dsp:cNvSpPr/>
      </dsp:nvSpPr>
      <dsp:spPr>
        <a:xfrm>
          <a:off x="1231890" y="2376841"/>
          <a:ext cx="1931827" cy="423335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chemeClr val="tx1"/>
              </a:solidFill>
            </a:rPr>
            <a:t>Mittlere Ebene</a:t>
          </a:r>
        </a:p>
      </dsp:txBody>
      <dsp:txXfrm>
        <a:off x="1244289" y="2389240"/>
        <a:ext cx="1907029" cy="398537"/>
      </dsp:txXfrm>
    </dsp:sp>
    <dsp:sp modelId="{12263E72-468A-4972-BB85-C9105AB76101}">
      <dsp:nvSpPr>
        <dsp:cNvPr id="0" name=""/>
        <dsp:cNvSpPr/>
      </dsp:nvSpPr>
      <dsp:spPr>
        <a:xfrm>
          <a:off x="980574" y="889594"/>
          <a:ext cx="251315" cy="233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775"/>
              </a:lnTo>
              <a:lnTo>
                <a:pt x="251315" y="23357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B590C-EAD9-460E-962F-2718D0F1E16C}">
      <dsp:nvSpPr>
        <dsp:cNvPr id="0" name=""/>
        <dsp:cNvSpPr/>
      </dsp:nvSpPr>
      <dsp:spPr>
        <a:xfrm>
          <a:off x="1231890" y="3013702"/>
          <a:ext cx="1931827" cy="423335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chemeClr val="tx1"/>
              </a:solidFill>
            </a:rPr>
            <a:t>Tageseinrichtungen für Kinder</a:t>
          </a:r>
        </a:p>
      </dsp:txBody>
      <dsp:txXfrm>
        <a:off x="1244289" y="3026101"/>
        <a:ext cx="1907029" cy="398537"/>
      </dsp:txXfrm>
    </dsp:sp>
    <dsp:sp modelId="{963622DC-ADDE-453E-B2B4-04034BF5BFC4}">
      <dsp:nvSpPr>
        <dsp:cNvPr id="0" name=""/>
        <dsp:cNvSpPr/>
      </dsp:nvSpPr>
      <dsp:spPr>
        <a:xfrm>
          <a:off x="980574" y="889594"/>
          <a:ext cx="251315" cy="2972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635"/>
              </a:lnTo>
              <a:lnTo>
                <a:pt x="251315" y="29726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C06F9-B0BB-4F60-A98C-D29393CA14D4}">
      <dsp:nvSpPr>
        <dsp:cNvPr id="0" name=""/>
        <dsp:cNvSpPr/>
      </dsp:nvSpPr>
      <dsp:spPr>
        <a:xfrm>
          <a:off x="1231890" y="3650563"/>
          <a:ext cx="1931827" cy="423335"/>
        </a:xfrm>
        <a:prstGeom prst="roundRect">
          <a:avLst>
            <a:gd name="adj" fmla="val 10000"/>
          </a:avLst>
        </a:prstGeom>
        <a:solidFill>
          <a:srgbClr val="FED966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chemeClr val="tx1"/>
              </a:solidFill>
            </a:rPr>
            <a:t>Digitale Angebote</a:t>
          </a:r>
        </a:p>
      </dsp:txBody>
      <dsp:txXfrm>
        <a:off x="1244289" y="3662962"/>
        <a:ext cx="1907029" cy="398537"/>
      </dsp:txXfrm>
    </dsp:sp>
    <dsp:sp modelId="{B9B2F620-4F97-487E-8D8C-B8D8D4E6B6CC}">
      <dsp:nvSpPr>
        <dsp:cNvPr id="0" name=""/>
        <dsp:cNvSpPr/>
      </dsp:nvSpPr>
      <dsp:spPr>
        <a:xfrm>
          <a:off x="4252676" y="2490"/>
          <a:ext cx="2513227" cy="887103"/>
        </a:xfrm>
        <a:prstGeom prst="roundRect">
          <a:avLst>
            <a:gd name="adj" fmla="val 10000"/>
          </a:avLst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>
              <a:solidFill>
                <a:sysClr val="windowText" lastClr="000000"/>
              </a:solidFill>
            </a:rPr>
            <a:t>Pastorales Personal </a:t>
          </a:r>
        </a:p>
      </dsp:txBody>
      <dsp:txXfrm>
        <a:off x="4278658" y="28472"/>
        <a:ext cx="2461263" cy="835139"/>
      </dsp:txXfrm>
    </dsp:sp>
    <dsp:sp modelId="{2BA8CFD0-16C2-49AE-A842-CC8315C675FF}">
      <dsp:nvSpPr>
        <dsp:cNvPr id="0" name=""/>
        <dsp:cNvSpPr/>
      </dsp:nvSpPr>
      <dsp:spPr>
        <a:xfrm>
          <a:off x="4503999" y="889594"/>
          <a:ext cx="251322" cy="42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93"/>
              </a:lnTo>
              <a:lnTo>
                <a:pt x="251322" y="4251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1312F-A171-4168-9460-6C49AFEA1181}">
      <dsp:nvSpPr>
        <dsp:cNvPr id="0" name=""/>
        <dsp:cNvSpPr/>
      </dsp:nvSpPr>
      <dsp:spPr>
        <a:xfrm>
          <a:off x="4755322" y="1103120"/>
          <a:ext cx="1931827" cy="423335"/>
        </a:xfrm>
        <a:prstGeom prst="roundRect">
          <a:avLst>
            <a:gd name="adj" fmla="val 10000"/>
          </a:avLst>
        </a:prstGeom>
        <a:solidFill>
          <a:srgbClr val="B4C7E7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Leitungsformen</a:t>
          </a:r>
        </a:p>
      </dsp:txBody>
      <dsp:txXfrm>
        <a:off x="4767721" y="1115519"/>
        <a:ext cx="1907029" cy="398537"/>
      </dsp:txXfrm>
    </dsp:sp>
    <dsp:sp modelId="{644800BB-9E69-4216-901B-61DF3131FF2B}">
      <dsp:nvSpPr>
        <dsp:cNvPr id="0" name=""/>
        <dsp:cNvSpPr/>
      </dsp:nvSpPr>
      <dsp:spPr>
        <a:xfrm>
          <a:off x="4503999" y="889594"/>
          <a:ext cx="542810" cy="106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53"/>
              </a:lnTo>
              <a:lnTo>
                <a:pt x="542810" y="10620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EDECC-54AC-45D1-9AB0-C73E9621CAD2}">
      <dsp:nvSpPr>
        <dsp:cNvPr id="0" name=""/>
        <dsp:cNvSpPr/>
      </dsp:nvSpPr>
      <dsp:spPr>
        <a:xfrm>
          <a:off x="5046809" y="1739980"/>
          <a:ext cx="1931827" cy="423335"/>
        </a:xfrm>
        <a:prstGeom prst="roundRect">
          <a:avLst>
            <a:gd name="adj" fmla="val 10000"/>
          </a:avLst>
        </a:prstGeom>
        <a:solidFill>
          <a:srgbClr val="B4C7E7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Untergruppe c. 517,2</a:t>
          </a:r>
        </a:p>
      </dsp:txBody>
      <dsp:txXfrm>
        <a:off x="5059208" y="1752379"/>
        <a:ext cx="1907029" cy="398537"/>
      </dsp:txXfrm>
    </dsp:sp>
    <dsp:sp modelId="{2B272F8E-B818-4571-A881-BB39EC114C8B}">
      <dsp:nvSpPr>
        <dsp:cNvPr id="0" name=""/>
        <dsp:cNvSpPr/>
      </dsp:nvSpPr>
      <dsp:spPr>
        <a:xfrm>
          <a:off x="4503999" y="889594"/>
          <a:ext cx="251322" cy="1698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914"/>
              </a:lnTo>
              <a:lnTo>
                <a:pt x="251322" y="1698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9A264-EF08-4AC4-858E-A8D46A2F27AB}">
      <dsp:nvSpPr>
        <dsp:cNvPr id="0" name=""/>
        <dsp:cNvSpPr/>
      </dsp:nvSpPr>
      <dsp:spPr>
        <a:xfrm>
          <a:off x="4755322" y="2376841"/>
          <a:ext cx="1931827" cy="423335"/>
        </a:xfrm>
        <a:prstGeom prst="roundRect">
          <a:avLst>
            <a:gd name="adj" fmla="val 10000"/>
          </a:avLst>
        </a:prstGeom>
        <a:solidFill>
          <a:srgbClr val="B4C7E7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Rollen-/Aufgabenklärung</a:t>
          </a:r>
        </a:p>
      </dsp:txBody>
      <dsp:txXfrm>
        <a:off x="4767721" y="2389240"/>
        <a:ext cx="1907029" cy="398537"/>
      </dsp:txXfrm>
    </dsp:sp>
    <dsp:sp modelId="{8AF7B8BE-5ED4-4E93-82DC-9C4269DBFE11}">
      <dsp:nvSpPr>
        <dsp:cNvPr id="0" name=""/>
        <dsp:cNvSpPr/>
      </dsp:nvSpPr>
      <dsp:spPr>
        <a:xfrm>
          <a:off x="4503999" y="889594"/>
          <a:ext cx="542810" cy="233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5775"/>
              </a:lnTo>
              <a:lnTo>
                <a:pt x="542810" y="23357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8C264-21D0-48FF-88D2-B11688027B3E}">
      <dsp:nvSpPr>
        <dsp:cNvPr id="0" name=""/>
        <dsp:cNvSpPr/>
      </dsp:nvSpPr>
      <dsp:spPr>
        <a:xfrm>
          <a:off x="5046809" y="3013702"/>
          <a:ext cx="1931827" cy="423335"/>
        </a:xfrm>
        <a:prstGeom prst="roundRect">
          <a:avLst>
            <a:gd name="adj" fmla="val 10000"/>
          </a:avLst>
        </a:prstGeom>
        <a:solidFill>
          <a:srgbClr val="B4C7E7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Untergruppe Freiwilligenkoordination</a:t>
          </a:r>
        </a:p>
      </dsp:txBody>
      <dsp:txXfrm>
        <a:off x="5059208" y="3026101"/>
        <a:ext cx="1907029" cy="398537"/>
      </dsp:txXfrm>
    </dsp:sp>
    <dsp:sp modelId="{D017E226-3DE7-4FFB-8916-601A7D0D0A1F}">
      <dsp:nvSpPr>
        <dsp:cNvPr id="0" name=""/>
        <dsp:cNvSpPr/>
      </dsp:nvSpPr>
      <dsp:spPr>
        <a:xfrm>
          <a:off x="7192955" y="2490"/>
          <a:ext cx="2513227" cy="887103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>
              <a:solidFill>
                <a:sysClr val="windowText" lastClr="000000"/>
              </a:solidFill>
            </a:rPr>
            <a:t>Pastoral im Pastoralen Raum</a:t>
          </a:r>
        </a:p>
      </dsp:txBody>
      <dsp:txXfrm>
        <a:off x="7218937" y="28472"/>
        <a:ext cx="2461263" cy="835139"/>
      </dsp:txXfrm>
    </dsp:sp>
    <dsp:sp modelId="{FA623081-6FA1-4357-A3D4-D1AC8FA17CCE}">
      <dsp:nvSpPr>
        <dsp:cNvPr id="0" name=""/>
        <dsp:cNvSpPr/>
      </dsp:nvSpPr>
      <dsp:spPr>
        <a:xfrm>
          <a:off x="7444277" y="889594"/>
          <a:ext cx="251322" cy="518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32"/>
              </a:lnTo>
              <a:lnTo>
                <a:pt x="251322" y="5188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EDCD4-76E9-472C-B8E0-1C681B2C2D98}">
      <dsp:nvSpPr>
        <dsp:cNvPr id="0" name=""/>
        <dsp:cNvSpPr/>
      </dsp:nvSpPr>
      <dsp:spPr>
        <a:xfrm>
          <a:off x="7695600" y="1103120"/>
          <a:ext cx="1931827" cy="610614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Entwicklung eines Pastoralplans für den Pastoralen Raum</a:t>
          </a:r>
        </a:p>
      </dsp:txBody>
      <dsp:txXfrm>
        <a:off x="7713484" y="1121004"/>
        <a:ext cx="1896059" cy="574846"/>
      </dsp:txXfrm>
    </dsp:sp>
    <dsp:sp modelId="{6069E323-B68B-4F81-ABD8-16E1318CE1BB}">
      <dsp:nvSpPr>
        <dsp:cNvPr id="0" name=""/>
        <dsp:cNvSpPr/>
      </dsp:nvSpPr>
      <dsp:spPr>
        <a:xfrm>
          <a:off x="7444277" y="889594"/>
          <a:ext cx="251322" cy="1249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332"/>
              </a:lnTo>
              <a:lnTo>
                <a:pt x="251322" y="12493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6BB16-5BEC-4E69-A9CB-54889EEA2028}">
      <dsp:nvSpPr>
        <dsp:cNvPr id="0" name=""/>
        <dsp:cNvSpPr/>
      </dsp:nvSpPr>
      <dsp:spPr>
        <a:xfrm>
          <a:off x="7695600" y="1927259"/>
          <a:ext cx="1931827" cy="423335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Verhältnis Pastoraler Raum - Kategorie </a:t>
          </a:r>
        </a:p>
      </dsp:txBody>
      <dsp:txXfrm>
        <a:off x="7707999" y="1939658"/>
        <a:ext cx="1907029" cy="398537"/>
      </dsp:txXfrm>
    </dsp:sp>
    <dsp:sp modelId="{7E298741-D49E-48E8-86CF-76E76183ECA0}">
      <dsp:nvSpPr>
        <dsp:cNvPr id="0" name=""/>
        <dsp:cNvSpPr/>
      </dsp:nvSpPr>
      <dsp:spPr>
        <a:xfrm>
          <a:off x="7444277" y="889594"/>
          <a:ext cx="251322" cy="188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193"/>
              </a:lnTo>
              <a:lnTo>
                <a:pt x="251322" y="188619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8DCF-5A60-488A-BF3C-974D68D1D636}">
      <dsp:nvSpPr>
        <dsp:cNvPr id="0" name=""/>
        <dsp:cNvSpPr/>
      </dsp:nvSpPr>
      <dsp:spPr>
        <a:xfrm>
          <a:off x="7695600" y="2564120"/>
          <a:ext cx="1931827" cy="423335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Fortbildung / Qualifizierung</a:t>
          </a:r>
        </a:p>
      </dsp:txBody>
      <dsp:txXfrm>
        <a:off x="7707999" y="2576519"/>
        <a:ext cx="1907029" cy="398537"/>
      </dsp:txXfrm>
    </dsp:sp>
    <dsp:sp modelId="{8EFB0342-036C-4FE2-9483-EBFF281D801F}">
      <dsp:nvSpPr>
        <dsp:cNvPr id="0" name=""/>
        <dsp:cNvSpPr/>
      </dsp:nvSpPr>
      <dsp:spPr>
        <a:xfrm>
          <a:off x="7444277" y="889594"/>
          <a:ext cx="251322" cy="252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054"/>
              </a:lnTo>
              <a:lnTo>
                <a:pt x="251322" y="25230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A1149-7A64-451F-B72A-E0E5161AAF85}">
      <dsp:nvSpPr>
        <dsp:cNvPr id="0" name=""/>
        <dsp:cNvSpPr/>
      </dsp:nvSpPr>
      <dsp:spPr>
        <a:xfrm>
          <a:off x="7695600" y="3200981"/>
          <a:ext cx="1931827" cy="423335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Gottesdienstliche Feiern</a:t>
          </a:r>
        </a:p>
      </dsp:txBody>
      <dsp:txXfrm>
        <a:off x="7707999" y="3213380"/>
        <a:ext cx="1907029" cy="398537"/>
      </dsp:txXfrm>
    </dsp:sp>
    <dsp:sp modelId="{7C8F346B-2F25-4C27-8DC2-59CFEE02CDD3}">
      <dsp:nvSpPr>
        <dsp:cNvPr id="0" name=""/>
        <dsp:cNvSpPr/>
      </dsp:nvSpPr>
      <dsp:spPr>
        <a:xfrm>
          <a:off x="7444277" y="889594"/>
          <a:ext cx="251322" cy="3159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914"/>
              </a:lnTo>
              <a:lnTo>
                <a:pt x="251322" y="31599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7B1DF-1094-4D46-8745-234DE40616DB}">
      <dsp:nvSpPr>
        <dsp:cNvPr id="0" name=""/>
        <dsp:cNvSpPr/>
      </dsp:nvSpPr>
      <dsp:spPr>
        <a:xfrm>
          <a:off x="7695600" y="3837841"/>
          <a:ext cx="1931827" cy="423335"/>
        </a:xfrm>
        <a:prstGeom prst="roundRect">
          <a:avLst>
            <a:gd name="adj" fmla="val 10000"/>
          </a:avLst>
        </a:prstGeom>
        <a:solidFill>
          <a:srgbClr val="A8D18D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solidFill>
                <a:sysClr val="windowText" lastClr="000000"/>
              </a:solidFill>
            </a:rPr>
            <a:t>Pastorale Kriterien für die Immobilienentwicklung </a:t>
          </a:r>
        </a:p>
      </dsp:txBody>
      <dsp:txXfrm>
        <a:off x="7707999" y="3850240"/>
        <a:ext cx="1907029" cy="39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C1716A3-C50D-5A69-D230-294A5DB6C8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E6034C-69EB-3021-0092-CAFF5D391D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DB346-D2A0-4BDC-BD9F-0D6461121781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D7C7D3-77A2-E4B5-1D3D-717E918E61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17BBE2-1387-B26A-F417-196AE1EC24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6D5B9-5AC5-443C-9E0D-054A961524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79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C0C7-9763-E040-ACED-9D299F710998}" type="datetimeFigureOut">
              <a:rPr lang="de-DE" smtClean="0"/>
              <a:t>16.10.2024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F2654-8A7E-7D4D-88DA-776662C8D8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91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Verwirklichungsraum: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Es geht ums Evangelium: Menschen mit Gott und miteinander in Berührung bringen.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Gemeinsam lernen, was das Evangelium meint.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Wechselseitiges Geschehen.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Sendungsraum: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Es geht um den Auftrag: Für und mit den Menschen im Sozialraum.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Zielgruppen-bezogene Pastoral.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Kooperationsraum: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Es geht um Synergien: nicht mehr alle machen alles.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Kooperationen auch mit </a:t>
            </a:r>
            <a:r>
              <a:rPr lang="de-DE" b="0" err="1"/>
              <a:t>außerpfarrlichen</a:t>
            </a:r>
            <a:r>
              <a:rPr lang="de-DE" b="0"/>
              <a:t> und außerkirchlichen </a:t>
            </a:r>
            <a:r>
              <a:rPr lang="de-DE" b="0" err="1"/>
              <a:t>Akteur:innen</a:t>
            </a:r>
            <a:r>
              <a:rPr lang="de-DE" b="0"/>
              <a:t> stärken.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err="1"/>
              <a:t>Engagementraum</a:t>
            </a:r>
            <a:r>
              <a:rPr lang="de-DE" b="1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Es geht um Augenhöhe: Zusammenarbeit heißt gemeinsam gestalten.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Freiwilliges Engagement: Interessen- und </a:t>
            </a:r>
            <a:r>
              <a:rPr lang="de-DE" b="0" err="1"/>
              <a:t>Charismenorientierung</a:t>
            </a:r>
            <a:r>
              <a:rPr lang="de-DE" b="0"/>
              <a:t> werden wichtiger!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/>
              <a:t>Möglichkeitsraum: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Es geht um Chancen: es müssen Schwerpunkte gesetzt werden.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Bewährtes behalten, Experimente wagen (sie dürfen Scheitern, Innovationen entstehen)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b="0"/>
              <a:t>Hierzu: Experimentierfelder entdecken, Projekte und Events.</a:t>
            </a:r>
          </a:p>
        </p:txBody>
      </p:sp>
    </p:spTree>
    <p:extLst>
      <p:ext uri="{BB962C8B-B14F-4D97-AF65-F5344CB8AC3E}">
        <p14:creationId xmlns:p14="http://schemas.microsoft.com/office/powerpoint/2010/main" val="365159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99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Sinkende </a:t>
            </a:r>
            <a:r>
              <a:rPr lang="de-DE" err="1"/>
              <a:t>Katholik:innenzahlen</a:t>
            </a:r>
            <a:r>
              <a:rPr lang="de-DE"/>
              <a:t> 2000: 2 </a:t>
            </a:r>
            <a:r>
              <a:rPr lang="de-DE" err="1"/>
              <a:t>Mio</a:t>
            </a:r>
            <a:r>
              <a:rPr lang="de-DE"/>
              <a:t> – 2040: 1,3 </a:t>
            </a:r>
            <a:r>
              <a:rPr lang="de-DE" err="1"/>
              <a:t>Mio</a:t>
            </a:r>
            <a:r>
              <a:rPr lang="de-DE"/>
              <a:t> (Freiburger Studie! `19)</a:t>
            </a:r>
          </a:p>
          <a:p>
            <a:r>
              <a:rPr lang="de-DE" err="1"/>
              <a:t>GoDi</a:t>
            </a:r>
            <a:r>
              <a:rPr lang="de-DE"/>
              <a:t>-Besuch 6%</a:t>
            </a:r>
          </a:p>
          <a:p>
            <a:r>
              <a:rPr lang="de-DE"/>
              <a:t>Priester 2021: 380 – 2040: ~100</a:t>
            </a:r>
          </a:p>
          <a:p>
            <a:r>
              <a:rPr lang="de-DE"/>
              <a:t>Sonst. Pastorales Personal: 2020: 600 – 2040: ~250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2654-8A7E-7D4D-88DA-776662C8D89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85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43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1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/>
              <a:t>14 Themengruppen + Theologische Begleitgruppe arbeiten an verschiedenen thematischen Aufträgen </a:t>
            </a:r>
          </a:p>
          <a:p>
            <a:r>
              <a:rPr lang="de-DE"/>
              <a:t>ca. 140 engagierte Personen aus dem BGV, dem </a:t>
            </a:r>
            <a:r>
              <a:rPr lang="de-DE" err="1"/>
              <a:t>DiCV</a:t>
            </a:r>
            <a:r>
              <a:rPr lang="de-DE"/>
              <a:t>, dem BMO, Seelsorgende, freiwillig Engagierte, …</a:t>
            </a:r>
          </a:p>
          <a:p>
            <a:endParaRPr lang="de-DE"/>
          </a:p>
          <a:p>
            <a:r>
              <a:rPr lang="de-DE"/>
              <a:t>Beirat begleitet durch Beratung der „großen Linien“ und bringt Perspektiven aus den unterschiedlichen Feldern und Zielgruppen 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4FFB5-5289-43D3-94DF-27AD6B713D0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71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86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 Die Gruppe sollte nie „nur“ aus </a:t>
            </a:r>
            <a:r>
              <a:rPr lang="de-DE" sz="1200" err="1"/>
              <a:t>Vertreter:innen</a:t>
            </a:r>
            <a:r>
              <a:rPr lang="de-DE" sz="1200"/>
              <a:t> der Gremien und nie „nur“ aus </a:t>
            </a:r>
            <a:r>
              <a:rPr lang="de-DE" sz="1200" err="1"/>
              <a:t>Vertreter:innen</a:t>
            </a:r>
            <a:r>
              <a:rPr lang="de-DE" sz="1200"/>
              <a:t> von Gruppen/Verbänden bestehen.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 Insgesamt sollen alle Pfarreien vertreten sein.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 Bei der Zusammensetzung der Gruppe sollte auf ein angemessenes  Verhältnis von EA und HA (mindestens 1/3 zu 2/3) geachtet werden.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/>
              <a:t> Die Gruppe soll repräsentativ und arbeitsfähig sein (Spannungsfeld Proporz versus Kompetenz).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70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Informationsfluss initiieren und gestalten um alle relevanten Personen / </a:t>
            </a:r>
            <a:r>
              <a:rPr lang="de-DE" sz="12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Gruppen „ins Boot zu holen“ und so </a:t>
            </a:r>
            <a:r>
              <a: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Verbindlichkeit herstellen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pastorale Entwicklungsfelder lokalisieren und erste exemplarische Handlungsschritte vereinbaren und beginnen (Kooperationen und gemeinsame neue Projekte)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Vorbereitung der Konstituierung </a:t>
            </a:r>
            <a:r>
              <a:rPr lang="de-DE" sz="12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Leitungsteams für den Pastoralen Raum in den vorgegebenen Rahmenbedingungen: </a:t>
            </a:r>
            <a:r>
              <a:rPr lang="de-DE" sz="1200"/>
              <a:t>Spätestens bis zum 31.12.2025 muss der Bistumsleitung vorgeschlagen werden, wer zum Leitungsteam des Pastoralen Raumes gehören soll und wie dieses aussehen / arbeiten soll.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/>
              <a:t>Der Auftrag des Koordinierungsteams mündet in und endet mit der Ernennung des Leitungsteams des Pastoralen Raumes durch die Bistumsleitung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2654-8A7E-7D4D-88DA-776662C8D89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69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2654-8A7E-7D4D-88DA-776662C8D89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69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98E0D5FE-5A80-6F41-965C-DCCF9BF0B977}"/>
              </a:ext>
            </a:extLst>
          </p:cNvPr>
          <p:cNvSpPr/>
          <p:nvPr userDrawn="1"/>
        </p:nvSpPr>
        <p:spPr>
          <a:xfrm rot="5400000">
            <a:off x="3378200" y="-1954212"/>
            <a:ext cx="5435600" cy="11306174"/>
          </a:xfrm>
          <a:custGeom>
            <a:avLst/>
            <a:gdLst>
              <a:gd name="connsiteX0" fmla="*/ 0 w 5435600"/>
              <a:gd name="connsiteY0" fmla="*/ 11306174 h 11306174"/>
              <a:gd name="connsiteX1" fmla="*/ 0 w 5435600"/>
              <a:gd name="connsiteY1" fmla="*/ 0 h 11306174"/>
              <a:gd name="connsiteX2" fmla="*/ 4464050 w 5435600"/>
              <a:gd name="connsiteY2" fmla="*/ 0 h 11306174"/>
              <a:gd name="connsiteX3" fmla="*/ 4464050 w 5435600"/>
              <a:gd name="connsiteY3" fmla="*/ 10334624 h 11306174"/>
              <a:gd name="connsiteX4" fmla="*/ 5435600 w 5435600"/>
              <a:gd name="connsiteY4" fmla="*/ 11306174 h 113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5600" h="11306174">
                <a:moveTo>
                  <a:pt x="0" y="11306174"/>
                </a:moveTo>
                <a:lnTo>
                  <a:pt x="0" y="0"/>
                </a:lnTo>
                <a:lnTo>
                  <a:pt x="4464050" y="0"/>
                </a:lnTo>
                <a:lnTo>
                  <a:pt x="4464050" y="10334624"/>
                </a:lnTo>
                <a:lnTo>
                  <a:pt x="5435600" y="113061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361616-E59F-E047-B940-732898454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2057400"/>
            <a:ext cx="9043228" cy="586236"/>
          </a:xfrm>
        </p:spPr>
        <p:txBody>
          <a:bodyPr lIns="0" rIns="0"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Headline 36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Versalien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EEEC76-595D-A449-8552-C84CBACA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6050" y="2680322"/>
            <a:ext cx="9043228" cy="240814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err="1"/>
              <a:t>Subline</a:t>
            </a:r>
            <a:r>
              <a:rPr lang="de-DE"/>
              <a:t> 36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395435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>
            <a:extLst>
              <a:ext uri="{FF2B5EF4-FFF2-40B4-BE49-F238E27FC236}">
                <a16:creationId xmlns:a16="http://schemas.microsoft.com/office/drawing/2014/main" id="{98E0D5FE-5A80-6F41-965C-DCCF9BF0B977}"/>
              </a:ext>
            </a:extLst>
          </p:cNvPr>
          <p:cNvSpPr/>
          <p:nvPr userDrawn="1"/>
        </p:nvSpPr>
        <p:spPr>
          <a:xfrm rot="5400000">
            <a:off x="3378200" y="-1954212"/>
            <a:ext cx="5435600" cy="11306174"/>
          </a:xfrm>
          <a:custGeom>
            <a:avLst/>
            <a:gdLst>
              <a:gd name="connsiteX0" fmla="*/ 0 w 5435600"/>
              <a:gd name="connsiteY0" fmla="*/ 11306174 h 11306174"/>
              <a:gd name="connsiteX1" fmla="*/ 0 w 5435600"/>
              <a:gd name="connsiteY1" fmla="*/ 0 h 11306174"/>
              <a:gd name="connsiteX2" fmla="*/ 4464050 w 5435600"/>
              <a:gd name="connsiteY2" fmla="*/ 0 h 11306174"/>
              <a:gd name="connsiteX3" fmla="*/ 4464050 w 5435600"/>
              <a:gd name="connsiteY3" fmla="*/ 10334624 h 11306174"/>
              <a:gd name="connsiteX4" fmla="*/ 5435600 w 5435600"/>
              <a:gd name="connsiteY4" fmla="*/ 11306174 h 113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5600" h="11306174">
                <a:moveTo>
                  <a:pt x="0" y="11306174"/>
                </a:moveTo>
                <a:lnTo>
                  <a:pt x="0" y="0"/>
                </a:lnTo>
                <a:lnTo>
                  <a:pt x="4464050" y="0"/>
                </a:lnTo>
                <a:lnTo>
                  <a:pt x="4464050" y="10334624"/>
                </a:lnTo>
                <a:lnTo>
                  <a:pt x="5435600" y="11306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361616-E59F-E047-B940-732898454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913" y="372674"/>
            <a:ext cx="11329200" cy="608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0000"/>
                </a:solidFill>
              </a:defRPr>
            </a:lvl1pPr>
          </a:lstStyle>
          <a:p>
            <a:r>
              <a:rPr lang="de-DE"/>
              <a:t>Headline 32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Versalien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EEEC76-595D-A449-8552-C84CBACA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32" y="1164674"/>
            <a:ext cx="10259581" cy="544856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err="1"/>
              <a:t>Subline</a:t>
            </a:r>
            <a:r>
              <a:rPr lang="de-DE"/>
              <a:t> 32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DE3B76-4E37-BE4D-A5C5-0CB32B18A9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333" y="1858963"/>
            <a:ext cx="9192780" cy="2962275"/>
          </a:xfrm>
        </p:spPr>
        <p:txBody>
          <a:bodyPr lIns="0" rIns="0"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200"/>
            </a:lvl1pPr>
          </a:lstStyle>
          <a:p>
            <a:r>
              <a:rPr lang="de-DE"/>
              <a:t>Text 32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</p:spTree>
    <p:extLst>
      <p:ext uri="{BB962C8B-B14F-4D97-AF65-F5344CB8AC3E}">
        <p14:creationId xmlns:p14="http://schemas.microsoft.com/office/powerpoint/2010/main" val="14502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und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BA0D5-42AF-A54E-A909-3C6FD71E2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373051"/>
            <a:ext cx="11306288" cy="608023"/>
          </a:xfrm>
        </p:spPr>
        <p:txBody>
          <a:bodyPr lIns="0" tIns="0" rIns="0" bIns="0" anchor="t" anchorCtr="0"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de-DE"/>
              <a:t>Headline 32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Versalien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859D29-52D9-BC4B-B8D2-F806F3F7796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35863" y="931334"/>
            <a:ext cx="4213225" cy="40051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err="1"/>
              <a:t>Subline</a:t>
            </a:r>
            <a:r>
              <a:rPr lang="de-DE"/>
              <a:t> 24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9D7859-174A-CD44-A936-59DCC5BCA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5863" y="1930444"/>
            <a:ext cx="4213225" cy="35130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de-DE"/>
              <a:t>Text 24 </a:t>
            </a:r>
            <a:r>
              <a:rPr lang="de-DE" err="1"/>
              <a:t>pt</a:t>
            </a:r>
            <a:r>
              <a:rPr lang="de-DE"/>
              <a:t> Calibri Regular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4E12DE7-9FBF-0749-8EFD-0CD45EC89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608" y="981075"/>
            <a:ext cx="6732892" cy="5445655"/>
          </a:xfrm>
          <a:custGeom>
            <a:avLst/>
            <a:gdLst>
              <a:gd name="connsiteX0" fmla="*/ 0 w 6732587"/>
              <a:gd name="connsiteY0" fmla="*/ 0 h 4462463"/>
              <a:gd name="connsiteX1" fmla="*/ 6732587 w 6732587"/>
              <a:gd name="connsiteY1" fmla="*/ 0 h 4462463"/>
              <a:gd name="connsiteX2" fmla="*/ 6732587 w 6732587"/>
              <a:gd name="connsiteY2" fmla="*/ 4462463 h 4462463"/>
              <a:gd name="connsiteX3" fmla="*/ 0 w 6732587"/>
              <a:gd name="connsiteY3" fmla="*/ 4462463 h 4462463"/>
              <a:gd name="connsiteX4" fmla="*/ 0 w 6732587"/>
              <a:gd name="connsiteY4" fmla="*/ 0 h 4462463"/>
              <a:gd name="connsiteX0" fmla="*/ 0 w 6732587"/>
              <a:gd name="connsiteY0" fmla="*/ 0 h 4462992"/>
              <a:gd name="connsiteX1" fmla="*/ 6732587 w 6732587"/>
              <a:gd name="connsiteY1" fmla="*/ 0 h 4462992"/>
              <a:gd name="connsiteX2" fmla="*/ 6732587 w 6732587"/>
              <a:gd name="connsiteY2" fmla="*/ 4462463 h 4462992"/>
              <a:gd name="connsiteX3" fmla="*/ 954087 w 6732587"/>
              <a:gd name="connsiteY3" fmla="*/ 4462992 h 4462992"/>
              <a:gd name="connsiteX4" fmla="*/ 0 w 6732587"/>
              <a:gd name="connsiteY4" fmla="*/ 4462463 h 4462992"/>
              <a:gd name="connsiteX5" fmla="*/ 0 w 6732587"/>
              <a:gd name="connsiteY5" fmla="*/ 0 h 4462992"/>
              <a:gd name="connsiteX0" fmla="*/ 0 w 6732587"/>
              <a:gd name="connsiteY0" fmla="*/ 0 h 5461530"/>
              <a:gd name="connsiteX1" fmla="*/ 6732587 w 6732587"/>
              <a:gd name="connsiteY1" fmla="*/ 0 h 5461530"/>
              <a:gd name="connsiteX2" fmla="*/ 6732587 w 6732587"/>
              <a:gd name="connsiteY2" fmla="*/ 4462463 h 5461530"/>
              <a:gd name="connsiteX3" fmla="*/ 954087 w 6732587"/>
              <a:gd name="connsiteY3" fmla="*/ 4462992 h 5461530"/>
              <a:gd name="connsiteX4" fmla="*/ 0 w 6732587"/>
              <a:gd name="connsiteY4" fmla="*/ 5461530 h 5461530"/>
              <a:gd name="connsiteX5" fmla="*/ 0 w 6732587"/>
              <a:gd name="connsiteY5" fmla="*/ 0 h 5461530"/>
              <a:gd name="connsiteX0" fmla="*/ 0 w 6732587"/>
              <a:gd name="connsiteY0" fmla="*/ 0 h 5445655"/>
              <a:gd name="connsiteX1" fmla="*/ 6732587 w 6732587"/>
              <a:gd name="connsiteY1" fmla="*/ 0 h 5445655"/>
              <a:gd name="connsiteX2" fmla="*/ 6732587 w 6732587"/>
              <a:gd name="connsiteY2" fmla="*/ 4462463 h 5445655"/>
              <a:gd name="connsiteX3" fmla="*/ 954087 w 6732587"/>
              <a:gd name="connsiteY3" fmla="*/ 4462992 h 5445655"/>
              <a:gd name="connsiteX4" fmla="*/ 3175 w 6732587"/>
              <a:gd name="connsiteY4" fmla="*/ 5445655 h 5445655"/>
              <a:gd name="connsiteX5" fmla="*/ 0 w 6732587"/>
              <a:gd name="connsiteY5" fmla="*/ 0 h 5445655"/>
              <a:gd name="connsiteX0" fmla="*/ 305 w 6732892"/>
              <a:gd name="connsiteY0" fmla="*/ 0 h 5445655"/>
              <a:gd name="connsiteX1" fmla="*/ 6732892 w 6732892"/>
              <a:gd name="connsiteY1" fmla="*/ 0 h 5445655"/>
              <a:gd name="connsiteX2" fmla="*/ 6732892 w 6732892"/>
              <a:gd name="connsiteY2" fmla="*/ 4462463 h 5445655"/>
              <a:gd name="connsiteX3" fmla="*/ 954392 w 6732892"/>
              <a:gd name="connsiteY3" fmla="*/ 4462992 h 5445655"/>
              <a:gd name="connsiteX4" fmla="*/ 305 w 6732892"/>
              <a:gd name="connsiteY4" fmla="*/ 5445655 h 5445655"/>
              <a:gd name="connsiteX5" fmla="*/ 305 w 6732892"/>
              <a:gd name="connsiteY5" fmla="*/ 0 h 5445655"/>
              <a:gd name="connsiteX0" fmla="*/ 305 w 6732892"/>
              <a:gd name="connsiteY0" fmla="*/ 0 h 5445655"/>
              <a:gd name="connsiteX1" fmla="*/ 6732892 w 6732892"/>
              <a:gd name="connsiteY1" fmla="*/ 0 h 5445655"/>
              <a:gd name="connsiteX2" fmla="*/ 6732892 w 6732892"/>
              <a:gd name="connsiteY2" fmla="*/ 4462463 h 5445655"/>
              <a:gd name="connsiteX3" fmla="*/ 976617 w 6732892"/>
              <a:gd name="connsiteY3" fmla="*/ 4462992 h 5445655"/>
              <a:gd name="connsiteX4" fmla="*/ 305 w 6732892"/>
              <a:gd name="connsiteY4" fmla="*/ 5445655 h 5445655"/>
              <a:gd name="connsiteX5" fmla="*/ 305 w 6732892"/>
              <a:gd name="connsiteY5" fmla="*/ 0 h 54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2892" h="5445655">
                <a:moveTo>
                  <a:pt x="305" y="0"/>
                </a:moveTo>
                <a:lnTo>
                  <a:pt x="6732892" y="0"/>
                </a:lnTo>
                <a:lnTo>
                  <a:pt x="6732892" y="4462463"/>
                </a:lnTo>
                <a:lnTo>
                  <a:pt x="976617" y="4462992"/>
                </a:lnTo>
                <a:lnTo>
                  <a:pt x="305" y="5445655"/>
                </a:lnTo>
                <a:cubicBezTo>
                  <a:pt x="-753" y="3630437"/>
                  <a:pt x="1363" y="1815218"/>
                  <a:pt x="30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4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und Headlin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69F697B-1D3D-414F-B830-ACC33AE1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441325"/>
            <a:ext cx="11312525" cy="5975350"/>
          </a:xfrm>
          <a:custGeom>
            <a:avLst/>
            <a:gdLst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0 w 11306175"/>
              <a:gd name="connsiteY3" fmla="*/ 5975350 h 5975350"/>
              <a:gd name="connsiteX4" fmla="*/ 0 w 11306175"/>
              <a:gd name="connsiteY4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647333 w 11306175"/>
              <a:gd name="connsiteY3" fmla="*/ 5973543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208661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11090 w 11306175"/>
              <a:gd name="connsiteY3" fmla="*/ 5006047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1239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82515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79340 w 11312525"/>
              <a:gd name="connsiteY3" fmla="*/ 5009222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128565 w 11312525"/>
              <a:gd name="connsiteY3" fmla="*/ 5110822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76165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2525" h="5975350">
                <a:moveTo>
                  <a:pt x="0" y="0"/>
                </a:moveTo>
                <a:lnTo>
                  <a:pt x="11306175" y="0"/>
                </a:lnTo>
                <a:cubicBezTo>
                  <a:pt x="11308292" y="1670799"/>
                  <a:pt x="11310408" y="3335248"/>
                  <a:pt x="11312525" y="5006047"/>
                </a:cubicBezTo>
                <a:lnTo>
                  <a:pt x="976165" y="5006047"/>
                </a:lnTo>
                <a:cubicBezTo>
                  <a:pt x="964370" y="5013683"/>
                  <a:pt x="363488" y="5651191"/>
                  <a:pt x="0" y="5975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F738F-9579-A84C-982D-737C775A9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850" y="981076"/>
            <a:ext cx="4320000" cy="2160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75000"/>
              </a:lnSpc>
              <a:defRPr sz="3200">
                <a:solidFill>
                  <a:srgbClr val="FF0000"/>
                </a:solidFill>
              </a:defRPr>
            </a:lvl1pPr>
          </a:lstStyle>
          <a:p>
            <a:r>
              <a:rPr lang="de-DE"/>
              <a:t>Headline 32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</a:t>
            </a:r>
            <a:r>
              <a:rPr lang="de-DE" err="1"/>
              <a:t>versalien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8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und Headlinefolie (dunkles 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69F697B-1D3D-414F-B830-ACC33AE1C6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441325"/>
            <a:ext cx="11312525" cy="5975350"/>
          </a:xfrm>
          <a:custGeom>
            <a:avLst/>
            <a:gdLst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0 w 11306175"/>
              <a:gd name="connsiteY3" fmla="*/ 5975350 h 5975350"/>
              <a:gd name="connsiteX4" fmla="*/ 0 w 11306175"/>
              <a:gd name="connsiteY4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647333 w 11306175"/>
              <a:gd name="connsiteY3" fmla="*/ 5973543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975350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208661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999025 w 11306175"/>
              <a:gd name="connsiteY3" fmla="*/ 5192786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90465 w 11306175"/>
              <a:gd name="connsiteY3" fmla="*/ 5002872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06175"/>
              <a:gd name="connsiteY0" fmla="*/ 0 h 5975350"/>
              <a:gd name="connsiteX1" fmla="*/ 11306175 w 11306175"/>
              <a:gd name="connsiteY1" fmla="*/ 0 h 5975350"/>
              <a:gd name="connsiteX2" fmla="*/ 11306175 w 11306175"/>
              <a:gd name="connsiteY2" fmla="*/ 5018747 h 5975350"/>
              <a:gd name="connsiteX3" fmla="*/ 1011090 w 11306175"/>
              <a:gd name="connsiteY3" fmla="*/ 5006047 h 5975350"/>
              <a:gd name="connsiteX4" fmla="*/ 0 w 11306175"/>
              <a:gd name="connsiteY4" fmla="*/ 5975350 h 5975350"/>
              <a:gd name="connsiteX5" fmla="*/ 0 w 1130617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1239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011090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82515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79340 w 11312525"/>
              <a:gd name="connsiteY3" fmla="*/ 5009222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1128565 w 11312525"/>
              <a:gd name="connsiteY3" fmla="*/ 5110822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  <a:gd name="connsiteX0" fmla="*/ 0 w 11312525"/>
              <a:gd name="connsiteY0" fmla="*/ 0 h 5975350"/>
              <a:gd name="connsiteX1" fmla="*/ 11306175 w 11312525"/>
              <a:gd name="connsiteY1" fmla="*/ 0 h 5975350"/>
              <a:gd name="connsiteX2" fmla="*/ 11312525 w 11312525"/>
              <a:gd name="connsiteY2" fmla="*/ 5006047 h 5975350"/>
              <a:gd name="connsiteX3" fmla="*/ 976165 w 11312525"/>
              <a:gd name="connsiteY3" fmla="*/ 5006047 h 5975350"/>
              <a:gd name="connsiteX4" fmla="*/ 0 w 11312525"/>
              <a:gd name="connsiteY4" fmla="*/ 5975350 h 5975350"/>
              <a:gd name="connsiteX5" fmla="*/ 0 w 11312525"/>
              <a:gd name="connsiteY5" fmla="*/ 0 h 597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2525" h="5975350">
                <a:moveTo>
                  <a:pt x="0" y="0"/>
                </a:moveTo>
                <a:lnTo>
                  <a:pt x="11306175" y="0"/>
                </a:lnTo>
                <a:cubicBezTo>
                  <a:pt x="11308292" y="1670799"/>
                  <a:pt x="11310408" y="3335248"/>
                  <a:pt x="11312525" y="5006047"/>
                </a:cubicBezTo>
                <a:lnTo>
                  <a:pt x="976165" y="5006047"/>
                </a:lnTo>
                <a:cubicBezTo>
                  <a:pt x="964370" y="5013683"/>
                  <a:pt x="363488" y="5651191"/>
                  <a:pt x="0" y="5975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F738F-9579-A84C-982D-737C775A9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849" y="981076"/>
            <a:ext cx="4320000" cy="2160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7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Headline 32 </a:t>
            </a:r>
            <a:r>
              <a:rPr lang="de-DE" err="1"/>
              <a:t>pt</a:t>
            </a:r>
            <a:r>
              <a:rPr lang="de-DE"/>
              <a:t> Calibri </a:t>
            </a:r>
            <a:r>
              <a:rPr lang="de-DE" err="1"/>
              <a:t>Bold</a:t>
            </a:r>
            <a:r>
              <a:rPr lang="de-DE"/>
              <a:t> </a:t>
            </a:r>
            <a:r>
              <a:rPr lang="de-DE" err="1"/>
              <a:t>versalien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91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FDB7479-800A-EA42-AE85-918FCD4B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7EAE75-8C1F-0C4A-964F-C1C993DDF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CBF1EFC-C321-5D41-B703-3A740091AB49}"/>
              </a:ext>
            </a:extLst>
          </p:cNvPr>
          <p:cNvSpPr txBox="1">
            <a:spLocks/>
          </p:cNvSpPr>
          <p:nvPr userDrawn="1"/>
        </p:nvSpPr>
        <p:spPr>
          <a:xfrm>
            <a:off x="1307925" y="6235125"/>
            <a:ext cx="7560000" cy="274324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Info-Veranstaltung Pastoraler Raum</a:t>
            </a:r>
          </a:p>
        </p:txBody>
      </p:sp>
      <p:pic>
        <p:nvPicPr>
          <p:cNvPr id="5" name="Grafik 4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80C4C86D-633B-B3BF-CE0D-C3A306B2E70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12067" y="5559308"/>
            <a:ext cx="2078046" cy="9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2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orient="horz" pos="278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orient="horz" pos="3550" userDrawn="1">
          <p15:clr>
            <a:srgbClr val="F26B43"/>
          </p15:clr>
        </p15:guide>
        <p15:guide id="10" orient="horz" pos="3429" userDrawn="1">
          <p15:clr>
            <a:srgbClr val="F26B43"/>
          </p15:clr>
        </p15:guide>
        <p15:guide id="11" pos="8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stum-muenster.de/strukturprozes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1FFFA6CC-2BB9-944C-B2E3-431CF8489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099" y="3429000"/>
            <a:ext cx="10262531" cy="196223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3900" b="1"/>
              <a:t>Prozess zur Entwicklung pastoraler Strukturen</a:t>
            </a:r>
            <a:endParaRPr lang="de-DE"/>
          </a:p>
          <a:p>
            <a:r>
              <a:rPr lang="de-DE"/>
              <a:t>Aktueller Stand &amp; Grundausrichtung</a:t>
            </a:r>
            <a:endParaRPr lang="de-DE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1CB3B-9E6E-5A63-AE89-DC8134214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Unsere Aufgaben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6EF1F3-53EF-AE62-F621-22EA0C66D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82" y="1853548"/>
            <a:ext cx="11002817" cy="36062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2800" dirty="0" err="1"/>
              <a:t>Koordinator:innen</a:t>
            </a:r>
            <a:r>
              <a:rPr lang="de-DE" sz="2800" dirty="0"/>
              <a:t> erfüllen eine „Scharnierfunktion“ zwischen Prozessteuerung und dem Pastoralen Raum, indem sie Informationen und Entscheidungen rückbinden. Dazu: </a:t>
            </a:r>
          </a:p>
          <a:p>
            <a:endParaRPr lang="de-DE" sz="1200" dirty="0"/>
          </a:p>
          <a:p>
            <a:r>
              <a:rPr lang="de-DE" sz="2800" dirty="0"/>
              <a:t>übernehmen sie die Anwaltschaft für die Bearbeitung der Entscheidungen der Prozesssteuerung und des Koordinierungsteams im Rahmen des Strukturprozesses  </a:t>
            </a:r>
          </a:p>
          <a:p>
            <a:endParaRPr lang="de-DE" sz="1200" dirty="0"/>
          </a:p>
          <a:p>
            <a:r>
              <a:rPr lang="de-DE" sz="2800" dirty="0"/>
              <a:t>informieren sie über den aktuellen Stand des Prozesses sowohl in Richtung der Prozesssteuerung als auch in Richtung des Koordinierungsteams im Pastoralen Raum </a:t>
            </a:r>
          </a:p>
          <a:p>
            <a:endParaRPr lang="de-DE" sz="1200" dirty="0"/>
          </a:p>
          <a:p>
            <a:r>
              <a:rPr lang="de-DE" sz="2800" dirty="0"/>
              <a:t>stellen sie Informationen für die Arbeit im Pastoralen Raum bereit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119233-EA41-2A97-3C91-FC97EE1365A9}"/>
              </a:ext>
            </a:extLst>
          </p:cNvPr>
          <p:cNvSpPr txBox="1"/>
          <p:nvPr/>
        </p:nvSpPr>
        <p:spPr>
          <a:xfrm>
            <a:off x="609600" y="1155701"/>
            <a:ext cx="679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Aufgaben der </a:t>
            </a:r>
            <a:r>
              <a:rPr lang="de-DE" sz="2800" dirty="0" err="1"/>
              <a:t>Koordinator:innen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5466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246104-D0AA-4FD1-97D2-CF7987231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626" y="1215851"/>
            <a:ext cx="10528189" cy="409623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906780" indent="441960">
              <a:lnSpc>
                <a:spcPct val="120000"/>
              </a:lnSpc>
            </a:pPr>
            <a:r>
              <a:rPr lang="de-DE" sz="3600">
                <a:latin typeface="+mj-lt"/>
              </a:rPr>
              <a:t>Der Pastorale Raum ist ein Verwirklichungsraum</a:t>
            </a:r>
          </a:p>
          <a:p>
            <a:pPr marL="906780" indent="441960">
              <a:lnSpc>
                <a:spcPct val="120000"/>
              </a:lnSpc>
            </a:pPr>
            <a:r>
              <a:rPr lang="de-DE" sz="3600">
                <a:latin typeface="+mj-lt"/>
              </a:rPr>
              <a:t>Der Pastorale Raum ist ein Sendungsraum</a:t>
            </a:r>
          </a:p>
          <a:p>
            <a:pPr marL="906780" indent="441960">
              <a:lnSpc>
                <a:spcPct val="120000"/>
              </a:lnSpc>
            </a:pPr>
            <a:r>
              <a:rPr lang="de-DE" sz="3600">
                <a:latin typeface="+mj-lt"/>
              </a:rPr>
              <a:t>Der Pastorale Raum ist ein Kooperationsraum</a:t>
            </a:r>
          </a:p>
          <a:p>
            <a:pPr marL="906780" indent="441960">
              <a:lnSpc>
                <a:spcPct val="120000"/>
              </a:lnSpc>
            </a:pPr>
            <a:r>
              <a:rPr lang="de-DE" sz="3600">
                <a:latin typeface="+mj-lt"/>
              </a:rPr>
              <a:t>Der Pastorale Raum ist ein </a:t>
            </a:r>
            <a:r>
              <a:rPr lang="de-DE" sz="3600" err="1">
                <a:latin typeface="+mj-lt"/>
              </a:rPr>
              <a:t>Engagementraum</a:t>
            </a:r>
            <a:endParaRPr lang="de-DE" sz="3600">
              <a:latin typeface="+mj-lt"/>
            </a:endParaRPr>
          </a:p>
          <a:p>
            <a:pPr marL="906780" indent="441960">
              <a:lnSpc>
                <a:spcPct val="120000"/>
              </a:lnSpc>
            </a:pPr>
            <a:r>
              <a:rPr lang="de-DE" sz="3600">
                <a:latin typeface="+mj-lt"/>
              </a:rPr>
              <a:t>Der Pastorale Raum ist ein Möglichkeitsraum</a:t>
            </a:r>
          </a:p>
          <a:p>
            <a:pPr marL="906780" indent="0">
              <a:lnSpc>
                <a:spcPct val="120000"/>
              </a:lnSpc>
              <a:buNone/>
            </a:pPr>
            <a:r>
              <a:rPr lang="de-DE" sz="1200">
                <a:ea typeface="+mn-lt"/>
                <a:cs typeface="+mn-lt"/>
              </a:rPr>
              <a:t>   SEELSORGE AN VIELFÄLTIGEN ORTEN. Merkmale von Gemeinden, Pfarreien und Pastoralen Räumen im Bistum Münster </a:t>
            </a:r>
            <a:endParaRPr lang="de-DE" sz="1200">
              <a:cs typeface="Calibri" panose="020F0502020204030204"/>
            </a:endParaRPr>
          </a:p>
          <a:p>
            <a:pPr marL="906780" indent="0">
              <a:buFontTx/>
              <a:buNone/>
            </a:pPr>
            <a:endParaRPr lang="de-DE">
              <a:cs typeface="Calibri" panose="020F0502020204030204"/>
            </a:endParaRPr>
          </a:p>
          <a:p>
            <a:pPr marL="457200" lvl="1" indent="0">
              <a:buNone/>
            </a:pPr>
            <a:endParaRPr lang="de-DE">
              <a:cs typeface="Calibri" panose="020F0502020204030204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3867CA9-3658-D583-240D-CC54C3887A0A}"/>
              </a:ext>
            </a:extLst>
          </p:cNvPr>
          <p:cNvSpPr txBox="1">
            <a:spLocks/>
          </p:cNvSpPr>
          <p:nvPr/>
        </p:nvSpPr>
        <p:spPr>
          <a:xfrm>
            <a:off x="595313" y="525074"/>
            <a:ext cx="11329200" cy="608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Merkmale des Pastoralen Raumes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6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1FFFA6CC-2BB9-944C-B2E3-431CF8489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099" y="3314700"/>
            <a:ext cx="10262531" cy="196223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de-DE" sz="3900" b="1"/>
              <a:t>Raum für Fragen… </a:t>
            </a:r>
          </a:p>
          <a:p>
            <a:r>
              <a:rPr lang="en-US"/>
              <a:t>…</a:t>
            </a:r>
            <a:r>
              <a:rPr lang="en-US" err="1"/>
              <a:t>zum</a:t>
            </a:r>
            <a:r>
              <a:rPr lang="en-US"/>
              <a:t> </a:t>
            </a:r>
            <a:r>
              <a:rPr lang="en-US" err="1"/>
              <a:t>aktuellen</a:t>
            </a:r>
            <a:r>
              <a:rPr lang="en-US"/>
              <a:t> Stand</a:t>
            </a:r>
          </a:p>
          <a:p>
            <a:r>
              <a:rPr lang="en-US"/>
              <a:t>…</a:t>
            </a:r>
            <a:r>
              <a:rPr lang="en-US" err="1"/>
              <a:t>zum</a:t>
            </a:r>
            <a:r>
              <a:rPr lang="en-US"/>
              <a:t> </a:t>
            </a:r>
            <a:r>
              <a:rPr lang="en-US" err="1"/>
              <a:t>konkreten</a:t>
            </a:r>
            <a:r>
              <a:rPr lang="en-US"/>
              <a:t> </a:t>
            </a:r>
            <a:r>
              <a:rPr lang="en-US" err="1"/>
              <a:t>Vorgehen</a:t>
            </a:r>
            <a:r>
              <a:rPr lang="en-US"/>
              <a:t> </a:t>
            </a:r>
            <a:r>
              <a:rPr lang="en-US" err="1"/>
              <a:t>im</a:t>
            </a:r>
            <a:r>
              <a:rPr lang="en-US"/>
              <a:t> </a:t>
            </a:r>
            <a:r>
              <a:rPr lang="en-US" err="1"/>
              <a:t>Pastoralen</a:t>
            </a:r>
            <a:r>
              <a:rPr lang="en-US"/>
              <a:t> </a:t>
            </a:r>
            <a:r>
              <a:rPr lang="en-US" err="1"/>
              <a:t>Raum</a:t>
            </a:r>
            <a:endParaRPr lang="en-US"/>
          </a:p>
        </p:txBody>
      </p:sp>
      <p:pic>
        <p:nvPicPr>
          <p:cNvPr id="3" name="Grafik 2" descr="Marke Fragezeichen Silhouette">
            <a:extLst>
              <a:ext uri="{FF2B5EF4-FFF2-40B4-BE49-F238E27FC236}">
                <a16:creationId xmlns:a16="http://schemas.microsoft.com/office/drawing/2014/main" id="{39377E25-4088-3B4E-BE01-D7F02D752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825" y="952499"/>
            <a:ext cx="2810805" cy="28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6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AB0BB-5382-4ACA-8832-3E64C9FE4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b="1" err="1">
                <a:solidFill>
                  <a:srgbClr val="FF0000"/>
                </a:solidFill>
              </a:rPr>
              <a:t>SITUATIONsanalyse</a:t>
            </a:r>
            <a:r>
              <a:rPr lang="de-DE" b="1">
                <a:solidFill>
                  <a:srgbClr val="FF0000"/>
                </a:solidFill>
              </a:rPr>
              <a:t>: Fakten und Prognosen</a:t>
            </a:r>
          </a:p>
        </p:txBody>
      </p:sp>
      <p:pic>
        <p:nvPicPr>
          <p:cNvPr id="8" name="Grafik 7" descr="Ein Bild, das tragen, darstellend, angezogen enthält.&#10;&#10;Automatisch generierte Beschreibung">
            <a:extLst>
              <a:ext uri="{FF2B5EF4-FFF2-40B4-BE49-F238E27FC236}">
                <a16:creationId xmlns:a16="http://schemas.microsoft.com/office/drawing/2014/main" id="{BD0966CC-2059-4B2D-A739-8FF56E361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1355" r="-4433"/>
          <a:stretch/>
        </p:blipFill>
        <p:spPr>
          <a:xfrm>
            <a:off x="8282234" y="1203489"/>
            <a:ext cx="3007656" cy="933982"/>
          </a:xfrm>
          <a:prstGeom prst="rect">
            <a:avLst/>
          </a:prstGeom>
        </p:spPr>
      </p:pic>
      <p:pic>
        <p:nvPicPr>
          <p:cNvPr id="13" name="Grafik 12" descr="Ein Bild, das tragen, darstellend, angezogen enthält.&#10;&#10;Automatisch generierte Beschreibung">
            <a:extLst>
              <a:ext uri="{FF2B5EF4-FFF2-40B4-BE49-F238E27FC236}">
                <a16:creationId xmlns:a16="http://schemas.microsoft.com/office/drawing/2014/main" id="{96FB0111-541A-4AA5-B420-E980BC64F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58"/>
          <a:stretch/>
        </p:blipFill>
        <p:spPr>
          <a:xfrm>
            <a:off x="1461493" y="926691"/>
            <a:ext cx="2880000" cy="108561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727E3A6-7D1A-4A22-AA60-FC29C48F7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85" y="2640566"/>
            <a:ext cx="1080000" cy="10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94A3AF9-5DEC-4455-9A4A-3D0691863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85" y="2657817"/>
            <a:ext cx="1080000" cy="108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7CAB4C4-9F9E-4649-AFA7-24170CD6B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3941" y="2657817"/>
            <a:ext cx="1080000" cy="108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172CA9C-B4F4-456C-B7FC-1BC0F8742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492" y="2640566"/>
            <a:ext cx="1080000" cy="108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09297A6-7508-43AE-87A3-FF2B3FDC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385" y="2657817"/>
            <a:ext cx="1080000" cy="108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79832D4-DCCE-476A-B4B0-B613900CB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113" y="2640566"/>
            <a:ext cx="1080000" cy="1080000"/>
          </a:xfrm>
          <a:prstGeom prst="rect">
            <a:avLst/>
          </a:prstGeom>
        </p:spPr>
      </p:pic>
      <p:pic>
        <p:nvPicPr>
          <p:cNvPr id="30" name="Grafik 29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04FE754B-10D3-4DD2-A35E-22142923D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594" y="4021389"/>
            <a:ext cx="1304151" cy="1080000"/>
          </a:xfrm>
          <a:prstGeom prst="rect">
            <a:avLst/>
          </a:prstGeom>
        </p:spPr>
      </p:pic>
      <p:pic>
        <p:nvPicPr>
          <p:cNvPr id="31" name="Grafik 30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7630C5A6-D620-4BAB-994F-D330413E73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3646301" y="4021389"/>
            <a:ext cx="489812" cy="1080000"/>
          </a:xfrm>
          <a:prstGeom prst="rect">
            <a:avLst/>
          </a:prstGeom>
        </p:spPr>
      </p:pic>
      <p:pic>
        <p:nvPicPr>
          <p:cNvPr id="32" name="Grafik 31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6CE013A8-3207-4608-8C95-86918B1B71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3212172" y="4021389"/>
            <a:ext cx="489812" cy="1080000"/>
          </a:xfrm>
          <a:prstGeom prst="rect">
            <a:avLst/>
          </a:prstGeom>
        </p:spPr>
      </p:pic>
      <p:pic>
        <p:nvPicPr>
          <p:cNvPr id="33" name="Grafik 32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CE86FD69-D4ED-4092-B2DC-596ED87E0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2771961" y="4021389"/>
            <a:ext cx="489812" cy="1080000"/>
          </a:xfrm>
          <a:prstGeom prst="rect">
            <a:avLst/>
          </a:prstGeom>
        </p:spPr>
      </p:pic>
      <p:pic>
        <p:nvPicPr>
          <p:cNvPr id="34" name="Grafik 33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1D9EB1C3-7996-4FB6-A5E6-89F5868134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2335833" y="4021389"/>
            <a:ext cx="489812" cy="1080000"/>
          </a:xfrm>
          <a:prstGeom prst="rect">
            <a:avLst/>
          </a:prstGeom>
        </p:spPr>
      </p:pic>
      <p:pic>
        <p:nvPicPr>
          <p:cNvPr id="35" name="Grafik 34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9C3A3B00-45FB-4E5D-8061-8830376674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1901704" y="4021389"/>
            <a:ext cx="489812" cy="1080000"/>
          </a:xfrm>
          <a:prstGeom prst="rect">
            <a:avLst/>
          </a:prstGeom>
        </p:spPr>
      </p:pic>
      <p:pic>
        <p:nvPicPr>
          <p:cNvPr id="36" name="Grafik 35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EE03AFE6-6C8D-4E6C-9BD7-63B7C44F4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1461493" y="4021389"/>
            <a:ext cx="489812" cy="1080000"/>
          </a:xfrm>
          <a:prstGeom prst="rect">
            <a:avLst/>
          </a:prstGeom>
        </p:spPr>
      </p:pic>
      <p:pic>
        <p:nvPicPr>
          <p:cNvPr id="39" name="Grafik 38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3C38C322-DBDB-4F6F-BAE1-1A1076E7C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601" y="4021389"/>
            <a:ext cx="1304151" cy="1080000"/>
          </a:xfrm>
          <a:prstGeom prst="rect">
            <a:avLst/>
          </a:prstGeom>
        </p:spPr>
      </p:pic>
      <p:pic>
        <p:nvPicPr>
          <p:cNvPr id="40" name="Grafik 39" descr="Ein Bild, das Text, Raum, Spielhaus, Szene enthält.&#10;&#10;Automatisch generierte Beschreibung">
            <a:extLst>
              <a:ext uri="{FF2B5EF4-FFF2-40B4-BE49-F238E27FC236}">
                <a16:creationId xmlns:a16="http://schemas.microsoft.com/office/drawing/2014/main" id="{0AE1157B-CEAA-4161-A9FA-E55663E64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2441"/>
          <a:stretch/>
        </p:blipFill>
        <p:spPr>
          <a:xfrm>
            <a:off x="8995308" y="4021389"/>
            <a:ext cx="489812" cy="1080000"/>
          </a:xfrm>
          <a:prstGeom prst="rect">
            <a:avLst/>
          </a:prstGeom>
        </p:spPr>
      </p:pic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885EB2CE-77E6-4788-A053-899266B14D8A}"/>
              </a:ext>
            </a:extLst>
          </p:cNvPr>
          <p:cNvSpPr/>
          <p:nvPr/>
        </p:nvSpPr>
        <p:spPr>
          <a:xfrm>
            <a:off x="6648237" y="1828800"/>
            <a:ext cx="1633997" cy="3272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bis 2040</a:t>
            </a:r>
          </a:p>
        </p:txBody>
      </p:sp>
      <p:pic>
        <p:nvPicPr>
          <p:cNvPr id="44" name="Grafik 43" descr="Ein Bild, das tragen, darstellend, angezogen enthält.&#10;&#10;Automatisch generierte Beschreibung">
            <a:extLst>
              <a:ext uri="{FF2B5EF4-FFF2-40B4-BE49-F238E27FC236}">
                <a16:creationId xmlns:a16="http://schemas.microsoft.com/office/drawing/2014/main" id="{FC766962-10B1-406E-8825-8AB82DE947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58"/>
          <a:stretch/>
        </p:blipFill>
        <p:spPr>
          <a:xfrm flipH="1">
            <a:off x="1622310" y="1229181"/>
            <a:ext cx="2880000" cy="10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0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DCF58B6-7ADA-953A-BE01-4F04A0B3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1" y="1925116"/>
            <a:ext cx="18573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5D79906-2AB8-F7C3-8189-6031DC71DC86}"/>
              </a:ext>
            </a:extLst>
          </p:cNvPr>
          <p:cNvSpPr txBox="1">
            <a:spLocks/>
          </p:cNvSpPr>
          <p:nvPr/>
        </p:nvSpPr>
        <p:spPr>
          <a:xfrm>
            <a:off x="2846781" y="4233886"/>
            <a:ext cx="9854151" cy="2962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>
                <a:solidFill>
                  <a:schemeClr val="bg1"/>
                </a:solidFill>
              </a:rPr>
              <a:t>Im Bistum Münster haben wir </a:t>
            </a:r>
            <a:r>
              <a:rPr lang="de-DE" sz="3000" i="1">
                <a:solidFill>
                  <a:schemeClr val="bg1"/>
                </a:solidFill>
              </a:rPr>
              <a:t>noch</a:t>
            </a:r>
            <a:r>
              <a:rPr lang="de-DE" sz="3000">
                <a:solidFill>
                  <a:schemeClr val="bg1"/>
                </a:solidFill>
              </a:rPr>
              <a:t> die Ressourcen, um Kirchenentwicklung gemeinsam zu gestalten.</a:t>
            </a:r>
          </a:p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6977AC9-2887-5091-1447-3912CD2A7533}"/>
              </a:ext>
            </a:extLst>
          </p:cNvPr>
          <p:cNvSpPr txBox="1">
            <a:spLocks/>
          </p:cNvSpPr>
          <p:nvPr/>
        </p:nvSpPr>
        <p:spPr>
          <a:xfrm>
            <a:off x="2754830" y="1858963"/>
            <a:ext cx="9192780" cy="29622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000">
                <a:solidFill>
                  <a:schemeClr val="bg1"/>
                </a:solidFill>
              </a:rPr>
              <a:t>„Wir müssen die pastoralen Strukturen so gestalten, dass die Verkündigung der Frohen Botschaft unter in Zukunft </a:t>
            </a:r>
            <a:r>
              <a:rPr lang="de-DE" sz="3000" b="1">
                <a:solidFill>
                  <a:schemeClr val="bg1"/>
                </a:solidFill>
              </a:rPr>
              <a:t>deutlich veränderten Rahmenbedingungen </a:t>
            </a:r>
            <a:r>
              <a:rPr lang="de-DE" sz="3000">
                <a:solidFill>
                  <a:schemeClr val="bg1"/>
                </a:solidFill>
              </a:rPr>
              <a:t>weiter gut möglich sein wird.“ Bischof Felix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593995F-F24A-2A5F-87FB-00896E22EF73}"/>
              </a:ext>
            </a:extLst>
          </p:cNvPr>
          <p:cNvSpPr/>
          <p:nvPr/>
        </p:nvSpPr>
        <p:spPr>
          <a:xfrm>
            <a:off x="1409351" y="4352448"/>
            <a:ext cx="1130446" cy="70479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9A4064A-E290-8F50-5816-7390212839A6}"/>
              </a:ext>
            </a:extLst>
          </p:cNvPr>
          <p:cNvSpPr txBox="1">
            <a:spLocks/>
          </p:cNvSpPr>
          <p:nvPr/>
        </p:nvSpPr>
        <p:spPr>
          <a:xfrm>
            <a:off x="595313" y="525074"/>
            <a:ext cx="11329200" cy="608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Basisentscheidung des Prozesses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2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2841071-8354-E8E4-239D-455347AFF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29200" cy="608400"/>
          </a:xfrm>
        </p:spPr>
        <p:txBody>
          <a:bodyPr>
            <a:normAutofit/>
          </a:bodyPr>
          <a:lstStyle/>
          <a:p>
            <a:r>
              <a:rPr lang="de-DE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Territoriale Ebene des Prozesses</a:t>
            </a:r>
            <a:endParaRPr lang="de-DE"/>
          </a:p>
        </p:txBody>
      </p:sp>
      <p:pic>
        <p:nvPicPr>
          <p:cNvPr id="3" name="Grafik 2" descr="Ein Bild, das Text, Karte, Diagramm, Atlas enthält.&#10;&#10;Automatisch generierte Beschreibung">
            <a:extLst>
              <a:ext uri="{FF2B5EF4-FFF2-40B4-BE49-F238E27FC236}">
                <a16:creationId xmlns:a16="http://schemas.microsoft.com/office/drawing/2014/main" id="{469F85EF-761C-E667-845B-513761D85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24" y="-1111359"/>
            <a:ext cx="9495230" cy="67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2841071-8354-E8E4-239D-455347AFF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72674"/>
            <a:ext cx="11329200" cy="608400"/>
          </a:xfrm>
        </p:spPr>
        <p:txBody>
          <a:bodyPr>
            <a:normAutofit/>
          </a:bodyPr>
          <a:lstStyle/>
          <a:p>
            <a:r>
              <a:rPr lang="de-DE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Territoriale Ebene des Prozesses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E9A4FE-FB7A-F84F-9EFB-D3A1027921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532" y="1858963"/>
            <a:ext cx="10917768" cy="3589337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de-DE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32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54BD2-E186-3425-05E3-045E69FA9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Thematische Ebene des Prozesses: Prozess- und Themengruppen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27902A-6543-034C-41D3-2206B2961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0DF11E-EA75-BE73-4398-50FEB55A56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7001A60-72C7-788E-238C-62C49A26A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842926"/>
              </p:ext>
            </p:extLst>
          </p:nvPr>
        </p:nvGraphicFramePr>
        <p:xfrm>
          <a:off x="753531" y="1164675"/>
          <a:ext cx="11018581" cy="426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4681239-D231-43A2-935E-CDA33D630B29}"/>
              </a:ext>
            </a:extLst>
          </p:cNvPr>
          <p:cNvSpPr txBox="1"/>
          <p:nvPr/>
        </p:nvSpPr>
        <p:spPr>
          <a:xfrm>
            <a:off x="1383632" y="5558589"/>
            <a:ext cx="78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Alle Details auf   </a:t>
            </a:r>
            <a:r>
              <a:rPr lang="de-DE">
                <a:hlinkClick r:id="rId8"/>
              </a:rPr>
              <a:t>https://www.bistum-muenster.de/strukturprozess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33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759B-5324-416C-8C96-5C06718AB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</a:rPr>
              <a:t>Startphase Pastoraler raum</a:t>
            </a:r>
            <a:endParaRPr lang="de-DE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2E525AE-9857-91E6-F829-9FA92C5932DB}"/>
              </a:ext>
            </a:extLst>
          </p:cNvPr>
          <p:cNvSpPr txBox="1">
            <a:spLocks/>
          </p:cNvSpPr>
          <p:nvPr/>
        </p:nvSpPr>
        <p:spPr>
          <a:xfrm>
            <a:off x="707533" y="1785279"/>
            <a:ext cx="10769638" cy="32820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/>
              <a:t>Zum Start in den Pastoralen Raum: Koordinierungsteam ohne Leitungsauftrag</a:t>
            </a:r>
          </a:p>
          <a:p>
            <a:r>
              <a:rPr lang="de-DE" sz="2800"/>
              <a:t>Koordinierungsteam wird mandatiert durch die Akteure im Pastoralen Raum</a:t>
            </a:r>
          </a:p>
          <a:p>
            <a:r>
              <a:rPr lang="de-DE" sz="2800"/>
              <a:t>Zum Koordinierungsteam gehören Personen mit unterschiedlichen </a:t>
            </a:r>
            <a:br>
              <a:rPr lang="de-DE" sz="2800"/>
            </a:br>
            <a:r>
              <a:rPr lang="de-DE" sz="2800"/>
              <a:t>Perspektiven auf den Pastoralen Raum sowie </a:t>
            </a:r>
            <a:r>
              <a:rPr lang="de-DE" sz="2800" err="1"/>
              <a:t>ein:e</a:t>
            </a:r>
            <a:r>
              <a:rPr lang="de-DE" sz="2800"/>
              <a:t> </a:t>
            </a:r>
            <a:r>
              <a:rPr lang="de-DE" sz="2800" err="1"/>
              <a:t>Koordinator:in</a:t>
            </a:r>
            <a:endParaRPr lang="de-DE" sz="2800"/>
          </a:p>
          <a:p>
            <a:pPr lvl="1"/>
            <a:endParaRPr lang="de-DE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8FE5E4CF-7B24-4BB1-1B07-F8CA872D6FB6}"/>
              </a:ext>
            </a:extLst>
          </p:cNvPr>
          <p:cNvSpPr txBox="1"/>
          <p:nvPr/>
        </p:nvSpPr>
        <p:spPr>
          <a:xfrm>
            <a:off x="9119205" y="833885"/>
            <a:ext cx="2794000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/>
              <a:t>Rahmenbedingungen (bereits entschieden)</a:t>
            </a: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43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D759B-5324-416C-8C96-5C06718AB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>
                <a:latin typeface="Calibri" panose="020F0502020204030204" pitchFamily="34" charset="0"/>
                <a:ea typeface="Calibri" panose="020F0502020204030204" pitchFamily="34" charset="0"/>
              </a:rPr>
              <a:t>Startphase Pastoraler raum</a:t>
            </a:r>
            <a:endParaRPr lang="de-DE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2E525AE-9857-91E6-F829-9FA92C5932DB}"/>
              </a:ext>
            </a:extLst>
          </p:cNvPr>
          <p:cNvSpPr txBox="1">
            <a:spLocks/>
          </p:cNvSpPr>
          <p:nvPr/>
        </p:nvSpPr>
        <p:spPr>
          <a:xfrm>
            <a:off x="827849" y="1019005"/>
            <a:ext cx="10769638" cy="390458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/>
              <a:t>Mögliche Vertretungen im Koordinierungsteam. Hierbei ist wichtig, dass nie nur die pfarrlichen Perspektiven abgebildet werden! </a:t>
            </a:r>
          </a:p>
          <a:p>
            <a:pPr marL="0" indent="0">
              <a:buNone/>
            </a:pPr>
            <a:r>
              <a:rPr lang="de-DE" sz="2800"/>
              <a:t>(Vorschlag zur Orientierung!):</a:t>
            </a:r>
          </a:p>
          <a:p>
            <a:endParaRPr lang="de-DE" sz="800"/>
          </a:p>
          <a:p>
            <a:r>
              <a:rPr lang="de-DE" sz="2800"/>
              <a:t> 2 Personen Seelsorge-Personal (nach Möglichkeit Priester und PR)</a:t>
            </a:r>
          </a:p>
          <a:p>
            <a:r>
              <a:rPr lang="de-DE" sz="2800"/>
              <a:t> 1 Person „sonstige“ Pfarrei-Angestellte</a:t>
            </a:r>
          </a:p>
          <a:p>
            <a:r>
              <a:rPr lang="de-DE" sz="2800"/>
              <a:t> 4 Personen freiwillig Engagierte, z.B. aus Gremien und Verbänden</a:t>
            </a:r>
          </a:p>
          <a:p>
            <a:r>
              <a:rPr lang="de-DE" sz="2800"/>
              <a:t> 1 Person Verwaltung/</a:t>
            </a:r>
            <a:r>
              <a:rPr lang="de-DE" sz="2800" err="1"/>
              <a:t>Vertreter:in</a:t>
            </a:r>
            <a:r>
              <a:rPr lang="de-DE" sz="2800"/>
              <a:t> Rechtsform </a:t>
            </a:r>
          </a:p>
          <a:p>
            <a:r>
              <a:rPr lang="de-DE" sz="2800"/>
              <a:t> 1 Person nicht-pfarrliche pastorale Orte</a:t>
            </a:r>
          </a:p>
          <a:p>
            <a:r>
              <a:rPr lang="de-DE" sz="2800"/>
              <a:t> 1 </a:t>
            </a:r>
            <a:r>
              <a:rPr lang="de-DE" sz="2800" err="1"/>
              <a:t>Koordinator:in</a:t>
            </a:r>
            <a:r>
              <a:rPr lang="de-DE" sz="2800"/>
              <a:t> </a:t>
            </a:r>
          </a:p>
          <a:p>
            <a:pPr lvl="1"/>
            <a:endParaRPr lang="de-DE"/>
          </a:p>
        </p:txBody>
      </p:sp>
      <p:sp>
        <p:nvSpPr>
          <p:cNvPr id="8" name="Textfeld 4">
            <a:extLst>
              <a:ext uri="{FF2B5EF4-FFF2-40B4-BE49-F238E27FC236}">
                <a16:creationId xmlns:a16="http://schemas.microsoft.com/office/drawing/2014/main" id="{8FE5E4CF-7B24-4BB1-1B07-F8CA872D6FB6}"/>
              </a:ext>
            </a:extLst>
          </p:cNvPr>
          <p:cNvSpPr txBox="1"/>
          <p:nvPr/>
        </p:nvSpPr>
        <p:spPr>
          <a:xfrm>
            <a:off x="9239520" y="261149"/>
            <a:ext cx="2794000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/>
              <a:t>Rahmenbedingungen (bereits entschieden)</a:t>
            </a: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6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1CB3B-9E6E-5A63-AE89-DC8134214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Startphase Pastoraler Raum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6EF1F3-53EF-AE62-F621-22EA0C66D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889569"/>
            <a:ext cx="10921999" cy="3812730"/>
          </a:xfrm>
        </p:spPr>
        <p:txBody>
          <a:bodyPr>
            <a:normAutofit/>
          </a:bodyPr>
          <a:lstStyle/>
          <a:p>
            <a:r>
              <a:rPr lang="de-DE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Informationsfluss initiieren und gestalten </a:t>
            </a:r>
          </a:p>
          <a:p>
            <a:r>
              <a:rPr lang="de-DE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pastorale Entwicklungsfelder lokalisieren und erste exemplarische Handlungsschritte vereinbaren und beginnen </a:t>
            </a:r>
          </a:p>
          <a:p>
            <a:r>
              <a:rPr lang="de-DE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Vorbereitung der Konstituierung </a:t>
            </a:r>
            <a:r>
              <a:rPr lang="de-D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eines</a:t>
            </a:r>
            <a:r>
              <a:rPr lang="de-DE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Leitungsteams (bis 31.12.2025)</a:t>
            </a:r>
          </a:p>
          <a:p>
            <a:r>
              <a:rPr lang="de-DE" sz="2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Auftrag des Koordinierungsteams mündet in und endet mit der Ernennung des Leitungsteams</a:t>
            </a:r>
            <a:endParaRPr lang="de-DE" sz="2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119233-EA41-2A97-3C91-FC97EE1365A9}"/>
              </a:ext>
            </a:extLst>
          </p:cNvPr>
          <p:cNvSpPr txBox="1"/>
          <p:nvPr/>
        </p:nvSpPr>
        <p:spPr>
          <a:xfrm>
            <a:off x="609600" y="1055685"/>
            <a:ext cx="679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Aufgaben Koordinierungsteam</a:t>
            </a:r>
          </a:p>
        </p:txBody>
      </p:sp>
    </p:spTree>
    <p:extLst>
      <p:ext uri="{BB962C8B-B14F-4D97-AF65-F5344CB8AC3E}">
        <p14:creationId xmlns:p14="http://schemas.microsoft.com/office/powerpoint/2010/main" val="429202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stum Münster">
      <a:dk1>
        <a:srgbClr val="000000"/>
      </a:dk1>
      <a:lt1>
        <a:srgbClr val="FFFFFF"/>
      </a:lt1>
      <a:dk2>
        <a:srgbClr val="E51F28"/>
      </a:dk2>
      <a:lt2>
        <a:srgbClr val="EBEBEB"/>
      </a:lt2>
      <a:accent1>
        <a:srgbClr val="93151F"/>
      </a:accent1>
      <a:accent2>
        <a:srgbClr val="A61F5E"/>
      </a:accent2>
      <a:accent3>
        <a:srgbClr val="B91817"/>
      </a:accent3>
      <a:accent4>
        <a:srgbClr val="305EA2"/>
      </a:accent4>
      <a:accent5>
        <a:srgbClr val="9D9D9D"/>
      </a:accent5>
      <a:accent6>
        <a:srgbClr val="494949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dfe37-eb2c-4bac-9b0e-d10edfb212e0">
      <Terms xmlns="http://schemas.microsoft.com/office/infopath/2007/PartnerControls"/>
    </lcf76f155ced4ddcb4097134ff3c332f>
    <TaxCatchAll xmlns="07270ee6-e391-4211-b137-890ed3f8f19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AEB6D78A436943AE4EA8ECCA9742E2" ma:contentTypeVersion="15" ma:contentTypeDescription="Ein neues Dokument erstellen." ma:contentTypeScope="" ma:versionID="da98b0d27b82b69a2c1a0460bdae4b9f">
  <xsd:schema xmlns:xsd="http://www.w3.org/2001/XMLSchema" xmlns:xs="http://www.w3.org/2001/XMLSchema" xmlns:p="http://schemas.microsoft.com/office/2006/metadata/properties" xmlns:ns2="da3dfe37-eb2c-4bac-9b0e-d10edfb212e0" xmlns:ns3="07270ee6-e391-4211-b137-890ed3f8f195" targetNamespace="http://schemas.microsoft.com/office/2006/metadata/properties" ma:root="true" ma:fieldsID="797505080e6021fb515846e945af8c82" ns2:_="" ns3:_="">
    <xsd:import namespace="da3dfe37-eb2c-4bac-9b0e-d10edfb212e0"/>
    <xsd:import namespace="07270ee6-e391-4211-b137-890ed3f8f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dfe37-eb2c-4bac-9b0e-d10edfb2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a5937a5-b036-4f24-a9db-f23dd18d21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0ee6-e391-4211-b137-890ed3f8f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7cd065-3490-482e-a35c-7a1f3810effd}" ma:internalName="TaxCatchAll" ma:showField="CatchAllData" ma:web="07270ee6-e391-4211-b137-890ed3f8f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19F32-CFBF-420E-A414-36C4CC96C54E}">
  <ds:schemaRefs>
    <ds:schemaRef ds:uri="07270ee6-e391-4211-b137-890ed3f8f195"/>
    <ds:schemaRef ds:uri="c03d3917-925e-4be9-b3e1-96dd54714b8f"/>
    <ds:schemaRef ds:uri="da3dfe37-eb2c-4bac-9b0e-d10edfb212e0"/>
    <ds:schemaRef ds:uri="fe812293-ea13-47d0-a393-ffe708a594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28266F-7562-42C4-9BAB-1B89E4818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dfe37-eb2c-4bac-9b0e-d10edfb212e0"/>
    <ds:schemaRef ds:uri="07270ee6-e391-4211-b137-890ed3f8f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C4623-2A07-4AC5-9100-64C7509420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Office PowerPoint</Application>
  <PresentationFormat>Breitbild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</vt:lpstr>
      <vt:lpstr>PowerPoint-Präsentation</vt:lpstr>
      <vt:lpstr>SITUATIONsanalyse: Fakten und Prognosen</vt:lpstr>
      <vt:lpstr>PowerPoint-Präsentation</vt:lpstr>
      <vt:lpstr>Territoriale Ebene des Prozesses</vt:lpstr>
      <vt:lpstr>Territoriale Ebene des Prozesses</vt:lpstr>
      <vt:lpstr>Thematische Ebene des Prozesses: Prozess- und Themengruppen</vt:lpstr>
      <vt:lpstr>Startphase Pastoraler raum</vt:lpstr>
      <vt:lpstr>Startphase Pastoraler raum</vt:lpstr>
      <vt:lpstr>Startphase Pastoraler Raum</vt:lpstr>
      <vt:lpstr>Unsere Aufgaben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BGV 16:9</dc:title>
  <dc:creator>Microsoft Office User</dc:creator>
  <dc:description>PowerPoint-Präsentation BGV 16:9</dc:description>
  <cp:lastModifiedBy>Reimann, Sebastian</cp:lastModifiedBy>
  <cp:revision>5</cp:revision>
  <cp:lastPrinted>2024-02-26T07:51:53Z</cp:lastPrinted>
  <dcterms:created xsi:type="dcterms:W3CDTF">2018-07-20T14:20:36Z</dcterms:created>
  <dcterms:modified xsi:type="dcterms:W3CDTF">2024-10-16T13:13:34Z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0x01010090AEB6D78A436943AE4EA8ECCA9742E2</vt:lpwstr>
  </property>
  <property fmtid="{D5CDD505-2E9C-101B-9397-08002B2CF9AE}" pid="3" name="Schlagworte">
    <vt:lpwstr>768;#Vorlagen|c947934d-7682-4b72-8254-7f3d703bb398</vt:lpwstr>
  </property>
  <property fmtid="{D5CDD505-2E9C-101B-9397-08002B2CF9AE}" pid="4" name="MediaServiceImageTags">
    <vt:lpwstr/>
  </property>
</Properties>
</file>